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4.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4.jpg" ContentType="image/jpg"/>
  <Override PartName="/ppt/media/image25.jpg" ContentType="image/jpg"/>
  <Override PartName="/ppt/media/image26.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60" r:id="rId2"/>
    <p:sldId id="261" r:id="rId3"/>
    <p:sldId id="262" r:id="rId4"/>
    <p:sldId id="267" r:id="rId5"/>
    <p:sldId id="268" r:id="rId6"/>
    <p:sldId id="269" r:id="rId7"/>
    <p:sldId id="271" r:id="rId8"/>
    <p:sldId id="272" r:id="rId9"/>
    <p:sldId id="273" r:id="rId10"/>
    <p:sldId id="264" r:id="rId11"/>
    <p:sldId id="276" r:id="rId12"/>
    <p:sldId id="265" r:id="rId13"/>
    <p:sldId id="266" r:id="rId14"/>
    <p:sldId id="278" r:id="rId15"/>
    <p:sldId id="274" r:id="rId16"/>
    <p:sldId id="275" r:id="rId17"/>
    <p:sldId id="277" r:id="rId18"/>
    <p:sldId id="280" r:id="rId19"/>
    <p:sldId id="289" r:id="rId20"/>
    <p:sldId id="281" r:id="rId21"/>
    <p:sldId id="292" r:id="rId22"/>
    <p:sldId id="293" r:id="rId23"/>
    <p:sldId id="294" r:id="rId24"/>
    <p:sldId id="282" r:id="rId25"/>
    <p:sldId id="290" r:id="rId26"/>
    <p:sldId id="291" r:id="rId27"/>
    <p:sldId id="295" r:id="rId28"/>
    <p:sldId id="296" r:id="rId29"/>
    <p:sldId id="297" r:id="rId30"/>
    <p:sldId id="283" r:id="rId31"/>
    <p:sldId id="284" r:id="rId32"/>
    <p:sldId id="288" r:id="rId33"/>
    <p:sldId id="298" r:id="rId34"/>
    <p:sldId id="279" r:id="rId35"/>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391" autoAdjust="0"/>
  </p:normalViewPr>
  <p:slideViewPr>
    <p:cSldViewPr snapToGrid="0">
      <p:cViewPr varScale="1">
        <p:scale>
          <a:sx n="55" d="100"/>
          <a:sy n="55" d="100"/>
        </p:scale>
        <p:origin x="15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9514F-39C5-4C7D-8F0F-5488DA06E7B2}" type="datetimeFigureOut">
              <a:rPr lang="nl-NL" smtClean="0"/>
              <a:t>31-5-2015</a:t>
            </a:fld>
            <a:endParaRPr lang="nl-NL"/>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560F4A-A492-407C-AFC0-79951A40148F}" type="slidenum">
              <a:rPr lang="nl-NL" smtClean="0"/>
              <a:t>‹#›</a:t>
            </a:fld>
            <a:endParaRPr lang="nl-NL"/>
          </a:p>
        </p:txBody>
      </p:sp>
    </p:spTree>
    <p:extLst>
      <p:ext uri="{BB962C8B-B14F-4D97-AF65-F5344CB8AC3E}">
        <p14:creationId xmlns:p14="http://schemas.microsoft.com/office/powerpoint/2010/main" val="1398631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2DA73A8-45A6-403D-AEF3-315B7FAF0335}" type="slidenum">
              <a:rPr lang="en-US">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160483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691880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75963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ln/>
        </p:spPr>
        <p:txBody>
          <a:bodyPr lIns="95599" tIns="47799" rIns="95599" bIns="47799"/>
          <a:lstStyle/>
          <a:p>
            <a:endParaRPr lang="en-US" altLang="en-US" smtClean="0">
              <a:latin typeface="Arial" panose="020B0604020202020204" pitchFamily="34" charset="0"/>
            </a:endParaRPr>
          </a:p>
        </p:txBody>
      </p:sp>
      <p:sp>
        <p:nvSpPr>
          <p:cNvPr id="65540" name="Slide Number Placeholder 3"/>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99" tIns="47799" rIns="95599" bIns="47799"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FB3FFD2-C46E-4C60-B9D4-2C48397E739D}" type="slidenum">
              <a:rPr lang="nl-NL" altLang="en-US"/>
              <a:pPr algn="r" eaLnBrk="1" hangingPunct="1">
                <a:spcBef>
                  <a:spcPct val="0"/>
                </a:spcBef>
              </a:pPr>
              <a:t>11</a:t>
            </a:fld>
            <a:endParaRPr lang="nl-NL" altLang="en-US"/>
          </a:p>
        </p:txBody>
      </p:sp>
    </p:spTree>
    <p:extLst>
      <p:ext uri="{BB962C8B-B14F-4D97-AF65-F5344CB8AC3E}">
        <p14:creationId xmlns:p14="http://schemas.microsoft.com/office/powerpoint/2010/main" val="115554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z="800" dirty="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D86DE6-CA21-44A7-9247-C8CA5E5E4447}" type="slidenum">
              <a:rPr lang="nl-NL">
                <a:latin typeface="Arial" pitchFamily="34" charset="0"/>
              </a:rPr>
              <a:pPr/>
              <a:t>12</a:t>
            </a:fld>
            <a:endParaRPr lang="nl-NL">
              <a:latin typeface="Arial" pitchFamily="34" charset="0"/>
            </a:endParaRPr>
          </a:p>
        </p:txBody>
      </p:sp>
    </p:spTree>
    <p:extLst>
      <p:ext uri="{BB962C8B-B14F-4D97-AF65-F5344CB8AC3E}">
        <p14:creationId xmlns:p14="http://schemas.microsoft.com/office/powerpoint/2010/main" val="2537038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en-US" smtClean="0">
                <a:latin typeface="Arial" panose="020B0604020202020204" pitchFamily="34" charset="0"/>
              </a:rPr>
              <a:t>Use Leerlijnen: keuze in het tweede jaar, 1 van deze USE-lijnen, 3 vakken</a:t>
            </a:r>
            <a:endParaRPr lang="en-US" altLang="en-US" smtClean="0">
              <a:latin typeface="Arial" panose="020B0604020202020204" pitchFamily="34" charset="0"/>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543CA7-7465-459F-8655-4F83FDB9597F}" type="slidenum">
              <a:rPr lang="nl-NL" altLang="en-US"/>
              <a:pPr eaLnBrk="1" hangingPunct="1">
                <a:spcBef>
                  <a:spcPct val="0"/>
                </a:spcBef>
              </a:pPr>
              <a:t>14</a:t>
            </a:fld>
            <a:endParaRPr lang="nl-NL" altLang="en-US"/>
          </a:p>
        </p:txBody>
      </p:sp>
    </p:spTree>
    <p:extLst>
      <p:ext uri="{BB962C8B-B14F-4D97-AF65-F5344CB8AC3E}">
        <p14:creationId xmlns:p14="http://schemas.microsoft.com/office/powerpoint/2010/main" val="2536537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5AFDF8F-42EC-4030-BD21-5488BBDB9F9C}" type="slidenum">
              <a:rPr lang="en-US" smtClean="0"/>
              <a:pPr>
                <a:defRPr/>
              </a:pPr>
              <a:t>15</a:t>
            </a:fld>
            <a:endParaRPr lang="en-US"/>
          </a:p>
        </p:txBody>
      </p:sp>
    </p:spTree>
    <p:extLst>
      <p:ext uri="{BB962C8B-B14F-4D97-AF65-F5344CB8AC3E}">
        <p14:creationId xmlns:p14="http://schemas.microsoft.com/office/powerpoint/2010/main" val="2329173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en-US" dirty="0" smtClean="0">
                <a:latin typeface="Arial" panose="020B0604020202020204" pitchFamily="34" charset="0"/>
              </a:rPr>
              <a:t>Overzicht </a:t>
            </a:r>
            <a:r>
              <a:rPr lang="nl-NL" altLang="en-US" dirty="0" err="1" smtClean="0">
                <a:latin typeface="Arial" panose="020B0604020202020204" pitchFamily="34" charset="0"/>
              </a:rPr>
              <a:t>bachelorprogramma</a:t>
            </a:r>
            <a:r>
              <a:rPr lang="nl-NL" altLang="en-US" dirty="0" smtClean="0">
                <a:latin typeface="Arial" panose="020B0604020202020204" pitchFamily="34" charset="0"/>
              </a:rPr>
              <a:t> Technische Bedrijfskunde</a:t>
            </a:r>
          </a:p>
          <a:p>
            <a:r>
              <a:rPr lang="nl-NL" altLang="en-US" dirty="0" smtClean="0">
                <a:latin typeface="Arial" panose="020B0604020202020204" pitchFamily="34" charset="0"/>
              </a:rPr>
              <a:t>Hier zie je het programma van de gehele </a:t>
            </a:r>
            <a:r>
              <a:rPr lang="nl-NL" altLang="en-US" dirty="0" err="1" smtClean="0">
                <a:latin typeface="Arial" panose="020B0604020202020204" pitchFamily="34" charset="0"/>
              </a:rPr>
              <a:t>bacheloropleiding</a:t>
            </a:r>
            <a:r>
              <a:rPr lang="nl-NL" altLang="en-US" dirty="0" smtClean="0">
                <a:latin typeface="Arial" panose="020B0604020202020204" pitchFamily="34" charset="0"/>
              </a:rPr>
              <a:t>, verdeeld dus over 3 jaren. Elk jaar bestaat uit 4 kwartielen. In elk kwartiel heb je 3 vakken. </a:t>
            </a:r>
          </a:p>
          <a:p>
            <a:endParaRPr lang="en-US" altLang="en-US" dirty="0" smtClean="0">
              <a:latin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C334B5-C153-4A33-9E37-66EA7C20A478}" type="slidenum">
              <a:rPr lang="nl-NL" altLang="en-US"/>
              <a:pPr eaLnBrk="1" hangingPunct="1">
                <a:spcBef>
                  <a:spcPct val="0"/>
                </a:spcBef>
              </a:pPr>
              <a:t>17</a:t>
            </a:fld>
            <a:endParaRPr lang="nl-NL" altLang="en-US"/>
          </a:p>
        </p:txBody>
      </p:sp>
    </p:spTree>
    <p:extLst>
      <p:ext uri="{BB962C8B-B14F-4D97-AF65-F5344CB8AC3E}">
        <p14:creationId xmlns:p14="http://schemas.microsoft.com/office/powerpoint/2010/main" val="2074460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en-US" sz="800" dirty="0" smtClean="0">
                <a:latin typeface="Arial" panose="020B0604020202020204" pitchFamily="34" charset="0"/>
              </a:rPr>
              <a:t>Met de major Technische Bedrijfskunde kun je direct doorstromen naar de TU/e-masteropleidingen </a:t>
            </a:r>
            <a:r>
              <a:rPr lang="nl-NL" altLang="en-US" sz="800" dirty="0" err="1" smtClean="0">
                <a:latin typeface="Arial" panose="020B0604020202020204" pitchFamily="34" charset="0"/>
              </a:rPr>
              <a:t>Innovation</a:t>
            </a:r>
            <a:r>
              <a:rPr lang="nl-NL" altLang="en-US" sz="800" dirty="0" smtClean="0">
                <a:latin typeface="Arial" panose="020B0604020202020204" pitchFamily="34" charset="0"/>
              </a:rPr>
              <a:t> Management en Operations Management &amp; </a:t>
            </a:r>
            <a:r>
              <a:rPr lang="nl-NL" altLang="en-US" sz="800" dirty="0" err="1" smtClean="0">
                <a:latin typeface="Arial" panose="020B0604020202020204" pitchFamily="34" charset="0"/>
              </a:rPr>
              <a:t>Logistics</a:t>
            </a:r>
            <a:r>
              <a:rPr lang="en-US" altLang="en-US" sz="800" dirty="0" smtClean="0">
                <a:latin typeface="Arial" panose="020B0604020202020204" pitchFamily="34" charset="0"/>
              </a:rPr>
              <a:t>. </a:t>
            </a:r>
            <a:r>
              <a:rPr lang="en-US" altLang="en-US" sz="800" dirty="0" err="1" smtClean="0">
                <a:latin typeface="Arial" panose="020B0604020202020204" pitchFamily="34" charset="0"/>
              </a:rPr>
              <a:t>Afhankelijk</a:t>
            </a:r>
            <a:r>
              <a:rPr lang="en-US" altLang="en-US" sz="800" dirty="0" smtClean="0">
                <a:latin typeface="Arial" panose="020B0604020202020204" pitchFamily="34" charset="0"/>
              </a:rPr>
              <a:t> van </a:t>
            </a:r>
            <a:r>
              <a:rPr lang="nl-NL" altLang="en-US" sz="800" dirty="0" smtClean="0">
                <a:latin typeface="Arial" panose="020B0604020202020204" pitchFamily="34" charset="0"/>
              </a:rPr>
              <a:t>de vakken die je volgt in jouw keuzeruimte kun je </a:t>
            </a:r>
            <a:r>
              <a:rPr lang="en-US" altLang="en-US" sz="800" dirty="0" err="1" smtClean="0">
                <a:latin typeface="Arial" panose="020B0604020202020204" pitchFamily="34" charset="0"/>
              </a:rPr>
              <a:t>doorstromen</a:t>
            </a:r>
            <a:r>
              <a:rPr lang="en-US" altLang="en-US" sz="800" dirty="0" smtClean="0">
                <a:latin typeface="Arial" panose="020B0604020202020204" pitchFamily="34" charset="0"/>
              </a:rPr>
              <a:t> </a:t>
            </a:r>
            <a:r>
              <a:rPr lang="en-US" altLang="en-US" sz="800" dirty="0" err="1" smtClean="0">
                <a:latin typeface="Arial" panose="020B0604020202020204" pitchFamily="34" charset="0"/>
              </a:rPr>
              <a:t>naar</a:t>
            </a:r>
            <a:r>
              <a:rPr lang="en-US" altLang="en-US" sz="800" dirty="0" smtClean="0">
                <a:latin typeface="Arial" panose="020B0604020202020204" pitchFamily="34" charset="0"/>
              </a:rPr>
              <a:t> </a:t>
            </a:r>
            <a:r>
              <a:rPr lang="en-US" altLang="en-US" sz="800" dirty="0" err="1" smtClean="0">
                <a:latin typeface="Arial" panose="020B0604020202020204" pitchFamily="34" charset="0"/>
              </a:rPr>
              <a:t>andere</a:t>
            </a:r>
            <a:r>
              <a:rPr lang="en-US" altLang="en-US" sz="800" dirty="0" smtClean="0">
                <a:latin typeface="Arial" panose="020B0604020202020204" pitchFamily="34" charset="0"/>
              </a:rPr>
              <a:t> TU/e-</a:t>
            </a:r>
            <a:r>
              <a:rPr lang="en-US" altLang="en-US" sz="800" dirty="0" err="1" smtClean="0">
                <a:latin typeface="Arial" panose="020B0604020202020204" pitchFamily="34" charset="0"/>
              </a:rPr>
              <a:t>masteropleidingen</a:t>
            </a:r>
            <a:r>
              <a:rPr lang="en-US" altLang="en-US" sz="800" dirty="0" smtClean="0">
                <a:latin typeface="Arial" panose="020B0604020202020204" pitchFamily="34" charset="0"/>
              </a:rPr>
              <a:t> </a:t>
            </a:r>
            <a:r>
              <a:rPr lang="nl-NL" altLang="en-US" sz="800" dirty="0" smtClean="0">
                <a:latin typeface="Arial" panose="020B0604020202020204" pitchFamily="34" charset="0"/>
              </a:rPr>
              <a:t>en masteropleidingen buiten de TU/</a:t>
            </a:r>
            <a:r>
              <a:rPr lang="nl-NL" altLang="en-US" sz="800" dirty="0" err="1" smtClean="0">
                <a:latin typeface="Arial" panose="020B0604020202020204" pitchFamily="34" charset="0"/>
              </a:rPr>
              <a:t>e.</a:t>
            </a:r>
            <a:endParaRPr lang="nl-NL" altLang="en-US" sz="800" dirty="0" smtClean="0">
              <a:latin typeface="Arial" panose="020B0604020202020204" pitchFamily="34" charset="0"/>
            </a:endParaRPr>
          </a:p>
          <a:p>
            <a:endParaRPr lang="nl-NL" altLang="en-US" sz="800" dirty="0" smtClean="0">
              <a:latin typeface="Arial" panose="020B0604020202020204" pitchFamily="34" charset="0"/>
            </a:endParaRPr>
          </a:p>
          <a:p>
            <a:pPr eaLnBrk="1" hangingPunct="1"/>
            <a:endParaRPr lang="nl-NL" altLang="en-US" sz="800" dirty="0" smtClean="0">
              <a:latin typeface="Arial" panose="020B0604020202020204" pitchFamily="34" charset="0"/>
            </a:endParaRPr>
          </a:p>
          <a:p>
            <a:pPr eaLnBrk="1" hangingPunct="1"/>
            <a:endParaRPr lang="en-US" altLang="en-US" sz="800" dirty="0" smtClean="0">
              <a:latin typeface="Arial" panose="020B0604020202020204" pitchFamily="34" charset="0"/>
            </a:endParaRPr>
          </a:p>
        </p:txBody>
      </p:sp>
      <p:sp>
        <p:nvSpPr>
          <p:cNvPr id="82948"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en-US" altLang="en-US" smtClean="0"/>
          </a:p>
        </p:txBody>
      </p:sp>
    </p:spTree>
    <p:extLst>
      <p:ext uri="{BB962C8B-B14F-4D97-AF65-F5344CB8AC3E}">
        <p14:creationId xmlns:p14="http://schemas.microsoft.com/office/powerpoint/2010/main" val="3122367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 name="Slide Number Placeholder 3"/>
          <p:cNvSpPr>
            <a:spLocks noGrp="1"/>
          </p:cNvSpPr>
          <p:nvPr>
            <p:ph type="sldNum" sz="quarter" idx="5"/>
          </p:nvPr>
        </p:nvSpPr>
        <p:spPr/>
        <p:txBody>
          <a:bodyPr/>
          <a:lstStyle>
            <a:lvl1pPr defTabSz="947738" eaLnBrk="0" hangingPunct="0">
              <a:defRPr sz="2000">
                <a:solidFill>
                  <a:srgbClr val="002648"/>
                </a:solidFill>
                <a:latin typeface="Arial" panose="020B0604020202020204" pitchFamily="34" charset="0"/>
                <a:cs typeface="Arial" panose="020B0604020202020204" pitchFamily="34" charset="0"/>
              </a:defRPr>
            </a:lvl1pPr>
            <a:lvl2pPr marL="742950" indent="-285750" defTabSz="947738" eaLnBrk="0" hangingPunct="0">
              <a:defRPr sz="2000">
                <a:solidFill>
                  <a:srgbClr val="002648"/>
                </a:solidFill>
                <a:latin typeface="Arial" panose="020B0604020202020204" pitchFamily="34" charset="0"/>
                <a:cs typeface="Arial" panose="020B0604020202020204" pitchFamily="34" charset="0"/>
              </a:defRPr>
            </a:lvl2pPr>
            <a:lvl3pPr marL="1143000" indent="-228600" defTabSz="947738" eaLnBrk="0" hangingPunct="0">
              <a:defRPr sz="2000">
                <a:solidFill>
                  <a:srgbClr val="002648"/>
                </a:solidFill>
                <a:latin typeface="Arial" panose="020B0604020202020204" pitchFamily="34" charset="0"/>
                <a:cs typeface="Arial" panose="020B0604020202020204" pitchFamily="34" charset="0"/>
              </a:defRPr>
            </a:lvl3pPr>
            <a:lvl4pPr marL="1600200" indent="-228600" defTabSz="947738" eaLnBrk="0" hangingPunct="0">
              <a:defRPr sz="2000">
                <a:solidFill>
                  <a:srgbClr val="002648"/>
                </a:solidFill>
                <a:latin typeface="Arial" panose="020B0604020202020204" pitchFamily="34" charset="0"/>
                <a:cs typeface="Arial" panose="020B0604020202020204" pitchFamily="34" charset="0"/>
              </a:defRPr>
            </a:lvl4pPr>
            <a:lvl5pPr marL="2057400" indent="-228600" defTabSz="947738" eaLnBrk="0" hangingPunct="0">
              <a:defRPr sz="2000">
                <a:solidFill>
                  <a:srgbClr val="002648"/>
                </a:solidFill>
                <a:latin typeface="Arial" panose="020B0604020202020204" pitchFamily="34" charset="0"/>
                <a:cs typeface="Arial" panose="020B0604020202020204" pitchFamily="34" charset="0"/>
              </a:defRPr>
            </a:lvl5pPr>
            <a:lvl6pPr marL="2514600" indent="-228600" defTabSz="947738"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6pPr>
            <a:lvl7pPr marL="2971800" indent="-228600" defTabSz="947738"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7pPr>
            <a:lvl8pPr marL="3429000" indent="-228600" defTabSz="947738"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8pPr>
            <a:lvl9pPr marL="3886200" indent="-228600" defTabSz="947738"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9pPr>
          </a:lstStyle>
          <a:p>
            <a:pPr eaLnBrk="1" hangingPunct="1"/>
            <a:fld id="{4DE2D6C2-F5E6-4597-B415-59DD47F05ABA}" type="slidenum">
              <a:rPr lang="en-US" altLang="nl-NL" sz="1300">
                <a:solidFill>
                  <a:schemeClr val="tx1"/>
                </a:solidFill>
                <a:latin typeface="Times New Roman" panose="02020603050405020304" pitchFamily="18" charset="0"/>
              </a:rPr>
              <a:pPr eaLnBrk="1" hangingPunct="1"/>
              <a:t>20</a:t>
            </a:fld>
            <a:endParaRPr lang="en-US" altLang="nl-NL" sz="130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691747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67560F4A-A492-407C-AFC0-79951A40148F}" type="slidenum">
              <a:rPr lang="nl-NL" smtClean="0"/>
              <a:t>30</a:t>
            </a:fld>
            <a:endParaRPr lang="nl-NL"/>
          </a:p>
        </p:txBody>
      </p:sp>
    </p:spTree>
    <p:extLst>
      <p:ext uri="{BB962C8B-B14F-4D97-AF65-F5344CB8AC3E}">
        <p14:creationId xmlns:p14="http://schemas.microsoft.com/office/powerpoint/2010/main" val="3549904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6"/>
          <p:cNvSpPr>
            <a:spLocks noGrp="1" noChangeArrowheads="1"/>
          </p:cNvSpPr>
          <p:nvPr>
            <p:ph type="ftr" sz="quarter" idx="4"/>
          </p:nvPr>
        </p:nvSpPr>
        <p:spPr>
          <a:extLst/>
        </p:spPr>
        <p:txBody>
          <a:bodyPr/>
          <a:lstStyle>
            <a:lvl1pPr defTabSz="947798" eaLnBrk="0" hangingPunct="0">
              <a:defRPr sz="2100">
                <a:solidFill>
                  <a:srgbClr val="002648"/>
                </a:solidFill>
                <a:latin typeface="Arial" charset="0"/>
              </a:defRPr>
            </a:lvl1pPr>
            <a:lvl2pPr marL="776829" indent="-298780" defTabSz="947798" eaLnBrk="0" hangingPunct="0">
              <a:defRPr sz="2100">
                <a:solidFill>
                  <a:srgbClr val="002648"/>
                </a:solidFill>
                <a:latin typeface="Arial" charset="0"/>
              </a:defRPr>
            </a:lvl2pPr>
            <a:lvl3pPr marL="1195121" indent="-239024" defTabSz="947798" eaLnBrk="0" hangingPunct="0">
              <a:defRPr sz="2100">
                <a:solidFill>
                  <a:srgbClr val="002648"/>
                </a:solidFill>
                <a:latin typeface="Arial" charset="0"/>
              </a:defRPr>
            </a:lvl3pPr>
            <a:lvl4pPr marL="1673169" indent="-239024" defTabSz="947798" eaLnBrk="0" hangingPunct="0">
              <a:defRPr sz="2100">
                <a:solidFill>
                  <a:srgbClr val="002648"/>
                </a:solidFill>
                <a:latin typeface="Arial" charset="0"/>
              </a:defRPr>
            </a:lvl4pPr>
            <a:lvl5pPr marL="2151217" indent="-239024" defTabSz="947798" eaLnBrk="0" hangingPunct="0">
              <a:defRPr sz="2100">
                <a:solidFill>
                  <a:srgbClr val="002648"/>
                </a:solidFill>
                <a:latin typeface="Arial" charset="0"/>
              </a:defRPr>
            </a:lvl5pPr>
            <a:lvl6pPr marL="2629266" indent="-239024" defTabSz="947798" eaLnBrk="0" fontAlgn="base" hangingPunct="0">
              <a:spcBef>
                <a:spcPct val="0"/>
              </a:spcBef>
              <a:spcAft>
                <a:spcPct val="0"/>
              </a:spcAft>
              <a:defRPr sz="2100">
                <a:solidFill>
                  <a:srgbClr val="002648"/>
                </a:solidFill>
                <a:latin typeface="Arial" charset="0"/>
              </a:defRPr>
            </a:lvl6pPr>
            <a:lvl7pPr marL="3107314" indent="-239024" defTabSz="947798" eaLnBrk="0" fontAlgn="base" hangingPunct="0">
              <a:spcBef>
                <a:spcPct val="0"/>
              </a:spcBef>
              <a:spcAft>
                <a:spcPct val="0"/>
              </a:spcAft>
              <a:defRPr sz="2100">
                <a:solidFill>
                  <a:srgbClr val="002648"/>
                </a:solidFill>
                <a:latin typeface="Arial" charset="0"/>
              </a:defRPr>
            </a:lvl7pPr>
            <a:lvl8pPr marL="3585362" indent="-239024" defTabSz="947798" eaLnBrk="0" fontAlgn="base" hangingPunct="0">
              <a:spcBef>
                <a:spcPct val="0"/>
              </a:spcBef>
              <a:spcAft>
                <a:spcPct val="0"/>
              </a:spcAft>
              <a:defRPr sz="2100">
                <a:solidFill>
                  <a:srgbClr val="002648"/>
                </a:solidFill>
                <a:latin typeface="Arial" charset="0"/>
              </a:defRPr>
            </a:lvl8pPr>
            <a:lvl9pPr marL="4063411" indent="-239024" defTabSz="947798" eaLnBrk="0" fontAlgn="base" hangingPunct="0">
              <a:spcBef>
                <a:spcPct val="0"/>
              </a:spcBef>
              <a:spcAft>
                <a:spcPct val="0"/>
              </a:spcAft>
              <a:defRPr sz="2100">
                <a:solidFill>
                  <a:srgbClr val="002648"/>
                </a:solidFill>
                <a:latin typeface="Arial" charset="0"/>
              </a:defRPr>
            </a:lvl9pPr>
          </a:lstStyle>
          <a:p>
            <a:pPr eaLnBrk="1" hangingPunct="1">
              <a:defRPr/>
            </a:pPr>
            <a:r>
              <a:rPr lang="en-GB" sz="1300">
                <a:solidFill>
                  <a:schemeClr val="tx1"/>
                </a:solidFill>
                <a:latin typeface="Times New Roman" pitchFamily="18" charset="0"/>
              </a:rPr>
              <a:t>s</a:t>
            </a:r>
          </a:p>
        </p:txBody>
      </p:sp>
      <p:sp>
        <p:nvSpPr>
          <p:cNvPr id="54275" name="Rectangle 7"/>
          <p:cNvSpPr>
            <a:spLocks noGrp="1" noChangeArrowheads="1"/>
          </p:cNvSpPr>
          <p:nvPr>
            <p:ph type="sldNum" sz="quarter" idx="5"/>
          </p:nvPr>
        </p:nvSpPr>
        <p:spPr>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76288" indent="-298450" defTabSz="947738" eaLnBrk="0" hangingPunct="0">
              <a:spcBef>
                <a:spcPct val="30000"/>
              </a:spcBef>
              <a:defRPr sz="1200">
                <a:solidFill>
                  <a:schemeClr val="tx1"/>
                </a:solidFill>
                <a:latin typeface="Times New Roman" panose="02020603050405020304" pitchFamily="18" charset="0"/>
              </a:defRPr>
            </a:lvl2pPr>
            <a:lvl3pPr marL="1193800" indent="-238125" defTabSz="947738" eaLnBrk="0" hangingPunct="0">
              <a:spcBef>
                <a:spcPct val="30000"/>
              </a:spcBef>
              <a:defRPr sz="1200">
                <a:solidFill>
                  <a:schemeClr val="tx1"/>
                </a:solidFill>
                <a:latin typeface="Times New Roman" panose="02020603050405020304" pitchFamily="18" charset="0"/>
              </a:defRPr>
            </a:lvl3pPr>
            <a:lvl4pPr marL="1671638" indent="-238125" defTabSz="947738" eaLnBrk="0" hangingPunct="0">
              <a:spcBef>
                <a:spcPct val="30000"/>
              </a:spcBef>
              <a:defRPr sz="1200">
                <a:solidFill>
                  <a:schemeClr val="tx1"/>
                </a:solidFill>
                <a:latin typeface="Times New Roman" panose="02020603050405020304" pitchFamily="18" charset="0"/>
              </a:defRPr>
            </a:lvl4pPr>
            <a:lvl5pPr marL="2151063" indent="-238125" defTabSz="947738" eaLnBrk="0" hangingPunct="0">
              <a:spcBef>
                <a:spcPct val="30000"/>
              </a:spcBef>
              <a:defRPr sz="1200">
                <a:solidFill>
                  <a:schemeClr val="tx1"/>
                </a:solidFill>
                <a:latin typeface="Times New Roman" panose="02020603050405020304" pitchFamily="18" charset="0"/>
              </a:defRPr>
            </a:lvl5pPr>
            <a:lvl6pPr marL="2608263" indent="-238125"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3065463" indent="-238125"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522663" indent="-238125"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979863" indent="-238125"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6AF8AE-B005-4012-B788-0BE2A889923B}" type="slidenum">
              <a:rPr lang="en-GB" altLang="nl-NL" sz="1300"/>
              <a:pPr eaLnBrk="1" hangingPunct="1">
                <a:spcBef>
                  <a:spcPct val="0"/>
                </a:spcBef>
              </a:pPr>
              <a:t>32</a:t>
            </a:fld>
            <a:endParaRPr lang="en-GB" altLang="nl-NL" sz="1300"/>
          </a:p>
        </p:txBody>
      </p:sp>
      <p:sp>
        <p:nvSpPr>
          <p:cNvPr id="77828" name="Rectangle 2"/>
          <p:cNvSpPr>
            <a:spLocks noGrp="1" noRot="1" noChangeAspect="1" noChangeArrowheads="1" noTextEdit="1"/>
          </p:cNvSpPr>
          <p:nvPr>
            <p:ph type="sldImg"/>
          </p:nvPr>
        </p:nvSpPr>
        <p:spPr>
          <a:ln/>
        </p:spPr>
      </p:sp>
      <p:sp>
        <p:nvSpPr>
          <p:cNvPr id="778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l-NL" altLang="en-US" smtClean="0"/>
              <a:t>C</a:t>
            </a:r>
            <a:r>
              <a:rPr lang="en-GB" altLang="en-US" smtClean="0"/>
              <a:t>ontent related to current research</a:t>
            </a:r>
          </a:p>
          <a:p>
            <a:pPr eaLnBrk="1" hangingPunct="1"/>
            <a:r>
              <a:rPr lang="nl-NL" altLang="en-US" smtClean="0"/>
              <a:t>C</a:t>
            </a:r>
            <a:r>
              <a:rPr lang="en-GB" altLang="en-US" smtClean="0"/>
              <a:t>ontent positioned within the research context in which it has originated</a:t>
            </a:r>
          </a:p>
          <a:p>
            <a:pPr eaLnBrk="1" hangingPunct="1"/>
            <a:r>
              <a:rPr lang="nl-NL" altLang="en-US" smtClean="0"/>
              <a:t>S</a:t>
            </a:r>
            <a:r>
              <a:rPr lang="en-GB" altLang="en-US" smtClean="0"/>
              <a:t>tudents conduct design projects and relate this to the scientific literature</a:t>
            </a:r>
          </a:p>
          <a:p>
            <a:pPr eaLnBrk="1" hangingPunct="1"/>
            <a:r>
              <a:rPr lang="nl-NL" altLang="en-US" smtClean="0"/>
              <a:t>C</a:t>
            </a:r>
            <a:r>
              <a:rPr lang="en-GB" altLang="en-US" smtClean="0"/>
              <a:t>ontents contain various perspectives, including scientific controversies, and critically analyse these controversies</a:t>
            </a:r>
          </a:p>
          <a:p>
            <a:pPr eaLnBrk="1" hangingPunct="1"/>
            <a:r>
              <a:rPr lang="nl-NL" altLang="en-US" smtClean="0"/>
              <a:t>D</a:t>
            </a:r>
            <a:r>
              <a:rPr lang="en-GB" altLang="en-US" smtClean="0"/>
              <a:t>esign projects within courses are based on actual business processes</a:t>
            </a:r>
          </a:p>
          <a:p>
            <a:pPr eaLnBrk="1" hangingPunct="1"/>
            <a:r>
              <a:rPr lang="nl-NL" altLang="en-US" smtClean="0"/>
              <a:t>S</a:t>
            </a:r>
            <a:r>
              <a:rPr lang="en-GB" altLang="en-US" smtClean="0"/>
              <a:t>tudents are required to independently find additional literature and other academic sources</a:t>
            </a:r>
          </a:p>
          <a:p>
            <a:pPr eaLnBrk="1" hangingPunct="1"/>
            <a:r>
              <a:rPr lang="nl-NL" altLang="en-US" smtClean="0"/>
              <a:t>St</a:t>
            </a:r>
            <a:r>
              <a:rPr lang="en-GB" altLang="en-US" smtClean="0"/>
              <a:t>udent reporting is not limited to the actual design assignment, but always reflects on the relative contribution of the various disciplines, the societal context and impact, and the feasibility of implementation, related to the specific circumstances, including regional and business cultures.</a:t>
            </a:r>
          </a:p>
          <a:p>
            <a:pPr eaLnBrk="1" hangingPunct="1"/>
            <a:endParaRPr lang="en-US" altLang="en-US" smtClean="0"/>
          </a:p>
        </p:txBody>
      </p:sp>
    </p:spTree>
    <p:extLst>
      <p:ext uri="{BB962C8B-B14F-4D97-AF65-F5344CB8AC3E}">
        <p14:creationId xmlns:p14="http://schemas.microsoft.com/office/powerpoint/2010/main" val="868970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1CCACF-C0DF-4402-9723-2798D84DDA5F}" type="slidenum">
              <a:rPr lang="nl-NL" altLang="en-US"/>
              <a:pPr eaLnBrk="1" hangingPunct="1">
                <a:spcBef>
                  <a:spcPct val="0"/>
                </a:spcBef>
              </a:pPr>
              <a:t>34</a:t>
            </a:fld>
            <a:endParaRPr lang="nl-NL"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l-NL" altLang="en-US" sz="800" smtClean="0">
                <a:latin typeface="Arial" panose="020B0604020202020204" pitchFamily="34" charset="0"/>
              </a:rPr>
              <a:t>L</a:t>
            </a:r>
            <a:endParaRPr lang="en-US" altLang="en-US" sz="800" smtClean="0">
              <a:latin typeface="Arial" panose="020B0604020202020204" pitchFamily="34" charset="0"/>
            </a:endParaRPr>
          </a:p>
        </p:txBody>
      </p:sp>
    </p:spTree>
    <p:extLst>
      <p:ext uri="{BB962C8B-B14F-4D97-AF65-F5344CB8AC3E}">
        <p14:creationId xmlns:p14="http://schemas.microsoft.com/office/powerpoint/2010/main" val="116875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611189" y="1619252"/>
            <a:ext cx="5616575" cy="1470025"/>
          </a:xfrm>
        </p:spPr>
        <p:txBody>
          <a:bodyPr/>
          <a:lstStyle>
            <a:lvl1pPr>
              <a:defRPr/>
            </a:lvl1pPr>
          </a:lstStyle>
          <a:p>
            <a:pPr lvl="0"/>
            <a:r>
              <a:rPr lang="en-US" noProof="0" smtClean="0"/>
              <a:t>Click to edit Master title style</a:t>
            </a:r>
            <a:endParaRPr lang="nl-NL" noProof="0" smtClean="0"/>
          </a:p>
        </p:txBody>
      </p:sp>
      <p:sp>
        <p:nvSpPr>
          <p:cNvPr id="24579" name="Rectangle 3"/>
          <p:cNvSpPr>
            <a:spLocks noGrp="1" noChangeArrowheads="1"/>
          </p:cNvSpPr>
          <p:nvPr>
            <p:ph type="subTitle" idx="1"/>
          </p:nvPr>
        </p:nvSpPr>
        <p:spPr>
          <a:xfrm>
            <a:off x="611189" y="3238502"/>
            <a:ext cx="5113337" cy="550863"/>
          </a:xfrm>
        </p:spPr>
        <p:txBody>
          <a:bodyPr/>
          <a:lstStyle>
            <a:lvl1pPr marL="0" indent="0">
              <a:buFontTx/>
              <a:buNone/>
              <a:defRPr sz="1350">
                <a:solidFill>
                  <a:schemeClr val="tx2"/>
                </a:solidFill>
              </a:defRPr>
            </a:lvl1pPr>
          </a:lstStyle>
          <a:p>
            <a:pPr lvl="0"/>
            <a:r>
              <a:rPr lang="en-US" noProof="0" smtClean="0"/>
              <a:t>Click to edit Master subtitle style</a:t>
            </a:r>
            <a:endParaRPr lang="nl-NL" noProof="0" smtClean="0"/>
          </a:p>
        </p:txBody>
      </p:sp>
    </p:spTree>
    <p:extLst>
      <p:ext uri="{BB962C8B-B14F-4D97-AF65-F5344CB8AC3E}">
        <p14:creationId xmlns:p14="http://schemas.microsoft.com/office/powerpoint/2010/main" val="395468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5" name="Slide Number Placeholder 4"/>
          <p:cNvSpPr>
            <a:spLocks noGrp="1"/>
          </p:cNvSpPr>
          <p:nvPr>
            <p:ph type="sldNum" sz="quarter" idx="11"/>
          </p:nvPr>
        </p:nvSpPr>
        <p:spPr/>
        <p:txBody>
          <a:bodyPr/>
          <a:lstStyle>
            <a:lvl1pPr>
              <a:defRPr/>
            </a:lvl1pPr>
          </a:lstStyle>
          <a:p>
            <a:pPr>
              <a:defRPr/>
            </a:pPr>
            <a:fld id="{FF038F42-B19A-41FE-9691-D42BAFDE1E57}" type="slidenum">
              <a:rPr lang="zh-CN" altLang="en-US" smtClean="0">
                <a:solidFill>
                  <a:srgbClr val="FFFFFF"/>
                </a:solidFill>
              </a:rPr>
              <a:pPr>
                <a:defRPr/>
              </a:pPr>
              <a:t>‹#›</a:t>
            </a:fld>
            <a:endParaRPr lang="en-US" altLang="zh-CN">
              <a:solidFill>
                <a:srgbClr val="FFFFFF"/>
              </a:solidFill>
            </a:endParaRPr>
          </a:p>
        </p:txBody>
      </p:sp>
      <p:sp>
        <p:nvSpPr>
          <p:cNvPr id="6" name="Date Placeholder 5"/>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2425018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5" name="Slide Number Placeholder 4"/>
          <p:cNvSpPr>
            <a:spLocks noGrp="1"/>
          </p:cNvSpPr>
          <p:nvPr>
            <p:ph type="sldNum" sz="quarter" idx="11"/>
          </p:nvPr>
        </p:nvSpPr>
        <p:spPr/>
        <p:txBody>
          <a:bodyPr/>
          <a:lstStyle>
            <a:lvl1pPr>
              <a:defRPr/>
            </a:lvl1pPr>
          </a:lstStyle>
          <a:p>
            <a:pPr>
              <a:defRPr/>
            </a:pPr>
            <a:fld id="{1DDC4014-789B-43AA-A65E-F45F866299B4}" type="slidenum">
              <a:rPr lang="zh-CN" altLang="en-US" smtClean="0">
                <a:solidFill>
                  <a:srgbClr val="FFFFFF"/>
                </a:solidFill>
              </a:rPr>
              <a:pPr>
                <a:defRPr/>
              </a:pPr>
              <a:t>‹#›</a:t>
            </a:fld>
            <a:endParaRPr lang="en-US" altLang="zh-CN">
              <a:solidFill>
                <a:srgbClr val="FFFFFF"/>
              </a:solidFill>
            </a:endParaRPr>
          </a:p>
        </p:txBody>
      </p:sp>
      <p:sp>
        <p:nvSpPr>
          <p:cNvPr id="6" name="Date Placeholder 5"/>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206125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1189" y="1600200"/>
            <a:ext cx="3921125" cy="39592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4714" y="1600200"/>
            <a:ext cx="3921125" cy="39592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6" name="Slide Number Placeholder 5"/>
          <p:cNvSpPr>
            <a:spLocks noGrp="1"/>
          </p:cNvSpPr>
          <p:nvPr>
            <p:ph type="sldNum" sz="quarter" idx="11"/>
          </p:nvPr>
        </p:nvSpPr>
        <p:spPr/>
        <p:txBody>
          <a:bodyPr/>
          <a:lstStyle>
            <a:lvl1pPr>
              <a:defRPr/>
            </a:lvl1pPr>
          </a:lstStyle>
          <a:p>
            <a:pPr>
              <a:defRPr/>
            </a:pPr>
            <a:fld id="{EADC62B5-84BE-4744-A2E3-6F9118F857F8}" type="slidenum">
              <a:rPr lang="zh-CN" altLang="en-US" smtClean="0">
                <a:solidFill>
                  <a:srgbClr val="FFFFFF"/>
                </a:solidFill>
              </a:rPr>
              <a:pPr>
                <a:defRPr/>
              </a:pPr>
              <a:t>‹#›</a:t>
            </a:fld>
            <a:endParaRPr lang="en-US" altLang="zh-CN">
              <a:solidFill>
                <a:srgbClr val="FFFFFF"/>
              </a:solidFill>
            </a:endParaRPr>
          </a:p>
        </p:txBody>
      </p:sp>
      <p:sp>
        <p:nvSpPr>
          <p:cNvPr id="7" name="Date Placeholder 6"/>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1878068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8" name="Slide Number Placeholder 7"/>
          <p:cNvSpPr>
            <a:spLocks noGrp="1"/>
          </p:cNvSpPr>
          <p:nvPr>
            <p:ph type="sldNum" sz="quarter" idx="11"/>
          </p:nvPr>
        </p:nvSpPr>
        <p:spPr/>
        <p:txBody>
          <a:bodyPr/>
          <a:lstStyle>
            <a:lvl1pPr>
              <a:defRPr/>
            </a:lvl1pPr>
          </a:lstStyle>
          <a:p>
            <a:pPr>
              <a:defRPr/>
            </a:pPr>
            <a:fld id="{F89F2B82-113D-41C6-AA28-6809093F05F2}" type="slidenum">
              <a:rPr lang="zh-CN" altLang="en-US" smtClean="0">
                <a:solidFill>
                  <a:srgbClr val="FFFFFF"/>
                </a:solidFill>
              </a:rPr>
              <a:pPr>
                <a:defRPr/>
              </a:pPr>
              <a:t>‹#›</a:t>
            </a:fld>
            <a:endParaRPr lang="en-US" altLang="zh-CN">
              <a:solidFill>
                <a:srgbClr val="FFFFFF"/>
              </a:solidFill>
            </a:endParaRPr>
          </a:p>
        </p:txBody>
      </p:sp>
      <p:sp>
        <p:nvSpPr>
          <p:cNvPr id="9" name="Date Placeholder 8"/>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1853990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4" name="Slide Number Placeholder 3"/>
          <p:cNvSpPr>
            <a:spLocks noGrp="1"/>
          </p:cNvSpPr>
          <p:nvPr>
            <p:ph type="sldNum" sz="quarter" idx="11"/>
          </p:nvPr>
        </p:nvSpPr>
        <p:spPr/>
        <p:txBody>
          <a:bodyPr/>
          <a:lstStyle>
            <a:lvl1pPr>
              <a:defRPr/>
            </a:lvl1pPr>
          </a:lstStyle>
          <a:p>
            <a:pPr>
              <a:defRPr/>
            </a:pPr>
            <a:fld id="{856BE7CA-2B0A-47B3-A3BC-EC5D76662384}" type="slidenum">
              <a:rPr lang="zh-CN" altLang="en-US" smtClean="0">
                <a:solidFill>
                  <a:srgbClr val="FFFFFF"/>
                </a:solidFill>
              </a:rPr>
              <a:pPr>
                <a:defRPr/>
              </a:pPr>
              <a:t>‹#›</a:t>
            </a:fld>
            <a:endParaRPr lang="en-US" altLang="zh-CN">
              <a:solidFill>
                <a:srgbClr val="FFFFFF"/>
              </a:solidFill>
            </a:endParaRPr>
          </a:p>
        </p:txBody>
      </p:sp>
      <p:sp>
        <p:nvSpPr>
          <p:cNvPr id="5" name="Date Placeholder 4"/>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370851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3" name="Slide Number Placeholder 2"/>
          <p:cNvSpPr>
            <a:spLocks noGrp="1"/>
          </p:cNvSpPr>
          <p:nvPr>
            <p:ph type="sldNum" sz="quarter" idx="11"/>
          </p:nvPr>
        </p:nvSpPr>
        <p:spPr/>
        <p:txBody>
          <a:bodyPr/>
          <a:lstStyle>
            <a:lvl1pPr>
              <a:defRPr/>
            </a:lvl1pPr>
          </a:lstStyle>
          <a:p>
            <a:pPr>
              <a:defRPr/>
            </a:pPr>
            <a:fld id="{8B102371-1AF4-4597-B972-36EB633CE83C}" type="slidenum">
              <a:rPr lang="zh-CN" altLang="en-US" smtClean="0">
                <a:solidFill>
                  <a:srgbClr val="FFFFFF"/>
                </a:solidFill>
              </a:rPr>
              <a:pPr>
                <a:defRPr/>
              </a:pPr>
              <a:t>‹#›</a:t>
            </a:fld>
            <a:endParaRPr lang="en-US" altLang="zh-CN">
              <a:solidFill>
                <a:srgbClr val="FFFFFF"/>
              </a:solidFill>
            </a:endParaRPr>
          </a:p>
        </p:txBody>
      </p:sp>
      <p:sp>
        <p:nvSpPr>
          <p:cNvPr id="4" name="Date Placeholder 3"/>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436485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6" name="Slide Number Placeholder 5"/>
          <p:cNvSpPr>
            <a:spLocks noGrp="1"/>
          </p:cNvSpPr>
          <p:nvPr>
            <p:ph type="sldNum" sz="quarter" idx="11"/>
          </p:nvPr>
        </p:nvSpPr>
        <p:spPr/>
        <p:txBody>
          <a:bodyPr/>
          <a:lstStyle>
            <a:lvl1pPr>
              <a:defRPr/>
            </a:lvl1pPr>
          </a:lstStyle>
          <a:p>
            <a:pPr>
              <a:defRPr/>
            </a:pPr>
            <a:fld id="{0372EE2F-5BEF-403A-988C-B8DE61EE0DE2}" type="slidenum">
              <a:rPr lang="zh-CN" altLang="en-US" smtClean="0">
                <a:solidFill>
                  <a:srgbClr val="FFFFFF"/>
                </a:solidFill>
              </a:rPr>
              <a:pPr>
                <a:defRPr/>
              </a:pPr>
              <a:t>‹#›</a:t>
            </a:fld>
            <a:endParaRPr lang="en-US" altLang="zh-CN">
              <a:solidFill>
                <a:srgbClr val="FFFFFF"/>
              </a:solidFill>
            </a:endParaRPr>
          </a:p>
        </p:txBody>
      </p:sp>
      <p:sp>
        <p:nvSpPr>
          <p:cNvPr id="7" name="Date Placeholder 6"/>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1348807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6" name="Slide Number Placeholder 5"/>
          <p:cNvSpPr>
            <a:spLocks noGrp="1"/>
          </p:cNvSpPr>
          <p:nvPr>
            <p:ph type="sldNum" sz="quarter" idx="11"/>
          </p:nvPr>
        </p:nvSpPr>
        <p:spPr/>
        <p:txBody>
          <a:bodyPr/>
          <a:lstStyle>
            <a:lvl1pPr>
              <a:defRPr/>
            </a:lvl1pPr>
          </a:lstStyle>
          <a:p>
            <a:pPr>
              <a:defRPr/>
            </a:pPr>
            <a:fld id="{01BDBA01-B93A-4753-9BFA-360B360E5C74}" type="slidenum">
              <a:rPr lang="zh-CN" altLang="en-US" smtClean="0">
                <a:solidFill>
                  <a:srgbClr val="FFFFFF"/>
                </a:solidFill>
              </a:rPr>
              <a:pPr>
                <a:defRPr/>
              </a:pPr>
              <a:t>‹#›</a:t>
            </a:fld>
            <a:endParaRPr lang="en-US" altLang="zh-CN">
              <a:solidFill>
                <a:srgbClr val="FFFFFF"/>
              </a:solidFill>
            </a:endParaRPr>
          </a:p>
        </p:txBody>
      </p:sp>
      <p:sp>
        <p:nvSpPr>
          <p:cNvPr id="7" name="Date Placeholder 6"/>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4195246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5" name="Slide Number Placeholder 4"/>
          <p:cNvSpPr>
            <a:spLocks noGrp="1"/>
          </p:cNvSpPr>
          <p:nvPr>
            <p:ph type="sldNum" sz="quarter" idx="11"/>
          </p:nvPr>
        </p:nvSpPr>
        <p:spPr/>
        <p:txBody>
          <a:bodyPr/>
          <a:lstStyle>
            <a:lvl1pPr>
              <a:defRPr/>
            </a:lvl1pPr>
          </a:lstStyle>
          <a:p>
            <a:pPr>
              <a:defRPr/>
            </a:pPr>
            <a:fld id="{DC3E4E14-CB78-4649-99EB-1EAC033A5FEE}" type="slidenum">
              <a:rPr lang="zh-CN" altLang="en-US" smtClean="0">
                <a:solidFill>
                  <a:srgbClr val="FFFFFF"/>
                </a:solidFill>
              </a:rPr>
              <a:pPr>
                <a:defRPr/>
              </a:pPr>
              <a:t>‹#›</a:t>
            </a:fld>
            <a:endParaRPr lang="en-US" altLang="zh-CN">
              <a:solidFill>
                <a:srgbClr val="FFFFFF"/>
              </a:solidFill>
            </a:endParaRPr>
          </a:p>
        </p:txBody>
      </p:sp>
      <p:sp>
        <p:nvSpPr>
          <p:cNvPr id="6" name="Date Placeholder 5"/>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4176073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9" y="215902"/>
            <a:ext cx="2005012" cy="5343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11188" y="215902"/>
            <a:ext cx="5867400" cy="5343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pPr>
              <a:defRPr/>
            </a:pPr>
            <a:endParaRPr lang="en-US" altLang="zh-CN">
              <a:solidFill>
                <a:srgbClr val="101073"/>
              </a:solidFill>
            </a:endParaRPr>
          </a:p>
        </p:txBody>
      </p:sp>
      <p:sp>
        <p:nvSpPr>
          <p:cNvPr id="5" name="Slide Number Placeholder 4"/>
          <p:cNvSpPr>
            <a:spLocks noGrp="1"/>
          </p:cNvSpPr>
          <p:nvPr>
            <p:ph type="sldNum" sz="quarter" idx="11"/>
          </p:nvPr>
        </p:nvSpPr>
        <p:spPr/>
        <p:txBody>
          <a:bodyPr/>
          <a:lstStyle>
            <a:lvl1pPr>
              <a:defRPr/>
            </a:lvl1pPr>
          </a:lstStyle>
          <a:p>
            <a:pPr>
              <a:defRPr/>
            </a:pPr>
            <a:fld id="{98B9905C-0029-46E9-8DE5-8940C0B6D902}" type="slidenum">
              <a:rPr lang="zh-CN" altLang="en-US" smtClean="0">
                <a:solidFill>
                  <a:srgbClr val="FFFFFF"/>
                </a:solidFill>
              </a:rPr>
              <a:pPr>
                <a:defRPr/>
              </a:pPr>
              <a:t>‹#›</a:t>
            </a:fld>
            <a:endParaRPr lang="en-US" altLang="zh-CN">
              <a:solidFill>
                <a:srgbClr val="FFFFFF"/>
              </a:solidFill>
            </a:endParaRPr>
          </a:p>
        </p:txBody>
      </p:sp>
      <p:sp>
        <p:nvSpPr>
          <p:cNvPr id="6" name="Date Placeholder 5"/>
          <p:cNvSpPr>
            <a:spLocks noGrp="1"/>
          </p:cNvSpPr>
          <p:nvPr>
            <p:ph type="dt" sz="half" idx="12"/>
          </p:nvPr>
        </p:nvSpPr>
        <p:spPr/>
        <p:txBody>
          <a:bodyPr/>
          <a:lstStyle>
            <a:lvl1pPr>
              <a:defRPr/>
            </a:lvl1pPr>
          </a:lstStyle>
          <a:p>
            <a:pPr>
              <a:defRPr/>
            </a:pPr>
            <a:endParaRPr lang="en-US" altLang="zh-CN">
              <a:solidFill>
                <a:srgbClr val="FFFFFF"/>
              </a:solidFill>
            </a:endParaRPr>
          </a:p>
        </p:txBody>
      </p:sp>
    </p:spTree>
    <p:extLst>
      <p:ext uri="{BB962C8B-B14F-4D97-AF65-F5344CB8AC3E}">
        <p14:creationId xmlns:p14="http://schemas.microsoft.com/office/powerpoint/2010/main" val="148719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pic>
        <p:nvPicPr>
          <p:cNvPr id="23570" name="Picture 18" descr="blue ba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 y="0"/>
            <a:ext cx="8982075" cy="1295400"/>
          </a:xfrm>
          <a:prstGeom prst="rect">
            <a:avLst/>
          </a:prstGeom>
          <a:noFill/>
          <a:extLst>
            <a:ext uri="{909E8E84-426E-40DD-AFC4-6F175D3DCCD1}">
              <a14:hiddenFill xmlns:a14="http://schemas.microsoft.com/office/drawing/2010/main">
                <a:solidFill>
                  <a:srgbClr val="FFFFFF"/>
                </a:solidFill>
              </a14:hiddenFill>
            </a:ext>
          </a:extLst>
        </p:spPr>
      </p:pic>
      <p:sp>
        <p:nvSpPr>
          <p:cNvPr id="23556" name="Rectangle 4"/>
          <p:cNvSpPr>
            <a:spLocks noGrp="1" noChangeArrowheads="1"/>
          </p:cNvSpPr>
          <p:nvPr>
            <p:ph type="title"/>
          </p:nvPr>
        </p:nvSpPr>
        <p:spPr bwMode="auto">
          <a:xfrm>
            <a:off x="611189" y="215900"/>
            <a:ext cx="8024812"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nl-NL" smtClean="0"/>
          </a:p>
        </p:txBody>
      </p:sp>
      <p:sp>
        <p:nvSpPr>
          <p:cNvPr id="23558" name="Rectangle 6"/>
          <p:cNvSpPr>
            <a:spLocks noGrp="1" noChangeArrowheads="1"/>
          </p:cNvSpPr>
          <p:nvPr>
            <p:ph type="ftr" sz="quarter" idx="3"/>
          </p:nvPr>
        </p:nvSpPr>
        <p:spPr bwMode="auto">
          <a:xfrm>
            <a:off x="179389" y="6548440"/>
            <a:ext cx="3598862" cy="18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sz="750"/>
            </a:lvl1pPr>
          </a:lstStyle>
          <a:p>
            <a:pPr fontAlgn="base">
              <a:spcBef>
                <a:spcPct val="0"/>
              </a:spcBef>
              <a:spcAft>
                <a:spcPct val="0"/>
              </a:spcAft>
              <a:defRPr/>
            </a:pPr>
            <a:endParaRPr lang="en-US" altLang="zh-CN">
              <a:solidFill>
                <a:srgbClr val="101073"/>
              </a:solidFill>
              <a:latin typeface="Times New Roman" pitchFamily="18" charset="0"/>
              <a:ea typeface="SimSun" pitchFamily="2" charset="-122"/>
            </a:endParaRPr>
          </a:p>
        </p:txBody>
      </p:sp>
      <p:pic>
        <p:nvPicPr>
          <p:cNvPr id="23562" name="Picture 10" descr="date ba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9926" y="6408740"/>
            <a:ext cx="2124075" cy="447675"/>
          </a:xfrm>
          <a:prstGeom prst="rect">
            <a:avLst/>
          </a:prstGeom>
          <a:noFill/>
          <a:extLst>
            <a:ext uri="{909E8E84-426E-40DD-AFC4-6F175D3DCCD1}">
              <a14:hiddenFill xmlns:a14="http://schemas.microsoft.com/office/drawing/2010/main">
                <a:solidFill>
                  <a:srgbClr val="FFFFFF"/>
                </a:solidFill>
              </a14:hiddenFill>
            </a:ext>
          </a:extLst>
        </p:spPr>
      </p:pic>
      <p:sp>
        <p:nvSpPr>
          <p:cNvPr id="23563" name="Rectangle 11"/>
          <p:cNvSpPr>
            <a:spLocks noGrp="1" noChangeArrowheads="1"/>
          </p:cNvSpPr>
          <p:nvPr>
            <p:ph type="sldNum" sz="quarter" idx="4"/>
          </p:nvPr>
        </p:nvSpPr>
        <p:spPr bwMode="auto">
          <a:xfrm>
            <a:off x="8243888" y="6548440"/>
            <a:ext cx="609600" cy="18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sz="600">
                <a:solidFill>
                  <a:schemeClr val="tx2"/>
                </a:solidFill>
              </a:defRPr>
            </a:lvl1pPr>
          </a:lstStyle>
          <a:p>
            <a:pPr fontAlgn="base">
              <a:spcBef>
                <a:spcPct val="0"/>
              </a:spcBef>
              <a:spcAft>
                <a:spcPct val="0"/>
              </a:spcAft>
              <a:defRPr/>
            </a:pPr>
            <a:fld id="{FC25AC7B-7126-41BC-884F-2B709E965166}" type="slidenum">
              <a:rPr lang="zh-CN" altLang="en-US" smtClean="0">
                <a:solidFill>
                  <a:srgbClr val="FFFFFF"/>
                </a:solidFill>
                <a:latin typeface="Times New Roman" pitchFamily="18" charset="0"/>
                <a:ea typeface="SimSun" pitchFamily="2" charset="-122"/>
              </a:rPr>
              <a:pPr fontAlgn="base">
                <a:spcBef>
                  <a:spcPct val="0"/>
                </a:spcBef>
                <a:spcAft>
                  <a:spcPct val="0"/>
                </a:spcAft>
                <a:defRPr/>
              </a:pPr>
              <a:t>‹#›</a:t>
            </a:fld>
            <a:endParaRPr lang="en-US" altLang="zh-CN">
              <a:solidFill>
                <a:srgbClr val="FFFFFF"/>
              </a:solidFill>
              <a:latin typeface="Times New Roman" pitchFamily="18" charset="0"/>
              <a:ea typeface="SimSun" pitchFamily="2" charset="-122"/>
            </a:endParaRPr>
          </a:p>
        </p:txBody>
      </p:sp>
      <p:pic>
        <p:nvPicPr>
          <p:cNvPr id="23564" name="Picture 12" descr="logo"/>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602413" y="5978525"/>
            <a:ext cx="2030412" cy="431800"/>
          </a:xfrm>
          <a:prstGeom prst="rect">
            <a:avLst/>
          </a:prstGeom>
          <a:noFill/>
          <a:extLst>
            <a:ext uri="{909E8E84-426E-40DD-AFC4-6F175D3DCCD1}">
              <a14:hiddenFill xmlns:a14="http://schemas.microsoft.com/office/drawing/2010/main">
                <a:solidFill>
                  <a:srgbClr val="FFFFFF"/>
                </a:solidFill>
              </a14:hiddenFill>
            </a:ext>
          </a:extLst>
        </p:spPr>
      </p:pic>
      <p:sp>
        <p:nvSpPr>
          <p:cNvPr id="23565" name="Rectangle 13"/>
          <p:cNvSpPr>
            <a:spLocks noGrp="1" noChangeArrowheads="1"/>
          </p:cNvSpPr>
          <p:nvPr>
            <p:ph type="dt" sz="half" idx="2"/>
          </p:nvPr>
        </p:nvSpPr>
        <p:spPr bwMode="auto">
          <a:xfrm>
            <a:off x="7527925" y="6548440"/>
            <a:ext cx="647700" cy="18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sz="600">
                <a:solidFill>
                  <a:schemeClr val="tx2"/>
                </a:solidFill>
              </a:defRPr>
            </a:lvl1pPr>
          </a:lstStyle>
          <a:p>
            <a:pPr fontAlgn="base">
              <a:spcBef>
                <a:spcPct val="0"/>
              </a:spcBef>
              <a:spcAft>
                <a:spcPct val="0"/>
              </a:spcAft>
              <a:defRPr/>
            </a:pPr>
            <a:endParaRPr lang="en-US" altLang="zh-CN">
              <a:solidFill>
                <a:srgbClr val="FFFFFF"/>
              </a:solidFill>
              <a:latin typeface="Times New Roman" pitchFamily="18" charset="0"/>
              <a:ea typeface="SimSun" pitchFamily="2" charset="-122"/>
            </a:endParaRPr>
          </a:p>
        </p:txBody>
      </p:sp>
      <p:sp>
        <p:nvSpPr>
          <p:cNvPr id="23566" name="Rectangle 14"/>
          <p:cNvSpPr>
            <a:spLocks noGrp="1" noChangeArrowheads="1"/>
          </p:cNvSpPr>
          <p:nvPr>
            <p:ph type="body" idx="1"/>
          </p:nvPr>
        </p:nvSpPr>
        <p:spPr bwMode="auto">
          <a:xfrm>
            <a:off x="611189" y="1600200"/>
            <a:ext cx="7994650" cy="395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smtClean="0"/>
          </a:p>
        </p:txBody>
      </p:sp>
    </p:spTree>
    <p:extLst>
      <p:ext uri="{BB962C8B-B14F-4D97-AF65-F5344CB8AC3E}">
        <p14:creationId xmlns:p14="http://schemas.microsoft.com/office/powerpoint/2010/main" val="3621221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342900" algn="l" rtl="0" eaLnBrk="1" fontAlgn="base" hangingPunct="1">
        <a:spcBef>
          <a:spcPct val="0"/>
        </a:spcBef>
        <a:spcAft>
          <a:spcPct val="0"/>
        </a:spcAft>
        <a:defRPr sz="2400" b="1">
          <a:solidFill>
            <a:schemeClr val="tx2"/>
          </a:solidFill>
          <a:latin typeface="Arial" charset="0"/>
        </a:defRPr>
      </a:lvl6pPr>
      <a:lvl7pPr marL="685800" algn="l" rtl="0" eaLnBrk="1" fontAlgn="base" hangingPunct="1">
        <a:spcBef>
          <a:spcPct val="0"/>
        </a:spcBef>
        <a:spcAft>
          <a:spcPct val="0"/>
        </a:spcAft>
        <a:defRPr sz="2400" b="1">
          <a:solidFill>
            <a:schemeClr val="tx2"/>
          </a:solidFill>
          <a:latin typeface="Arial" charset="0"/>
        </a:defRPr>
      </a:lvl7pPr>
      <a:lvl8pPr marL="1028700" algn="l" rtl="0" eaLnBrk="1" fontAlgn="base" hangingPunct="1">
        <a:spcBef>
          <a:spcPct val="0"/>
        </a:spcBef>
        <a:spcAft>
          <a:spcPct val="0"/>
        </a:spcAft>
        <a:defRPr sz="2400" b="1">
          <a:solidFill>
            <a:schemeClr val="tx2"/>
          </a:solidFill>
          <a:latin typeface="Arial" charset="0"/>
        </a:defRPr>
      </a:lvl8pPr>
      <a:lvl9pPr marL="1371600" algn="l" rtl="0" eaLnBrk="1" fontAlgn="base" hangingPunct="1">
        <a:spcBef>
          <a:spcPct val="0"/>
        </a:spcBef>
        <a:spcAft>
          <a:spcPct val="0"/>
        </a:spcAft>
        <a:defRPr sz="2400" b="1">
          <a:solidFill>
            <a:schemeClr val="tx2"/>
          </a:solidFill>
          <a:latin typeface="Arial" charset="0"/>
        </a:defRPr>
      </a:lvl9pPr>
    </p:titleStyle>
    <p:bodyStyle>
      <a:lvl1pPr marL="201216" indent="-201216" algn="l" rtl="0" eaLnBrk="1" fontAlgn="base" hangingPunct="1">
        <a:spcBef>
          <a:spcPct val="20000"/>
        </a:spcBef>
        <a:spcAft>
          <a:spcPct val="0"/>
        </a:spcAft>
        <a:buClr>
          <a:schemeClr val="accent1"/>
        </a:buClr>
        <a:buChar char="•"/>
        <a:defRPr sz="1800" b="1">
          <a:solidFill>
            <a:schemeClr val="tx1"/>
          </a:solidFill>
          <a:latin typeface="+mn-lt"/>
          <a:ea typeface="+mn-ea"/>
          <a:cs typeface="+mn-cs"/>
        </a:defRPr>
      </a:lvl1pPr>
      <a:lvl2pPr marL="402431" indent="-200025" algn="l" rtl="0" eaLnBrk="1" fontAlgn="base" hangingPunct="1">
        <a:spcBef>
          <a:spcPct val="20000"/>
        </a:spcBef>
        <a:spcAft>
          <a:spcPct val="0"/>
        </a:spcAft>
        <a:buClr>
          <a:schemeClr val="tx1"/>
        </a:buClr>
        <a:buChar char="•"/>
        <a:defRPr sz="1650" b="1">
          <a:solidFill>
            <a:schemeClr val="tx1"/>
          </a:solidFill>
          <a:latin typeface="+mn-lt"/>
        </a:defRPr>
      </a:lvl2pPr>
      <a:lvl3pPr marL="607219" indent="-198835" algn="l" rtl="0" eaLnBrk="1" fontAlgn="base" hangingPunct="1">
        <a:spcBef>
          <a:spcPct val="20000"/>
        </a:spcBef>
        <a:spcAft>
          <a:spcPct val="0"/>
        </a:spcAft>
        <a:buClr>
          <a:schemeClr val="tx1"/>
        </a:buClr>
        <a:buFont typeface="Arial" charset="0"/>
        <a:buChar char="−"/>
        <a:defRPr sz="1650" b="1">
          <a:solidFill>
            <a:schemeClr val="tx1"/>
          </a:solidFill>
          <a:latin typeface="+mn-lt"/>
        </a:defRPr>
      </a:lvl3pPr>
      <a:lvl4pPr marL="817960" indent="-209550" algn="l" rtl="0" eaLnBrk="1" fontAlgn="base" hangingPunct="1">
        <a:spcBef>
          <a:spcPct val="20000"/>
        </a:spcBef>
        <a:spcAft>
          <a:spcPct val="0"/>
        </a:spcAft>
        <a:buClr>
          <a:schemeClr val="tx1"/>
        </a:buClr>
        <a:buFont typeface="Arial" charset="0"/>
        <a:buChar char="−"/>
        <a:defRPr sz="1650" b="1">
          <a:solidFill>
            <a:schemeClr val="tx1"/>
          </a:solidFill>
          <a:latin typeface="+mn-lt"/>
        </a:defRPr>
      </a:lvl4pPr>
      <a:lvl5pPr marL="1012031" indent="-192881" algn="l" rtl="0" eaLnBrk="1" fontAlgn="base" hangingPunct="1">
        <a:spcBef>
          <a:spcPct val="20000"/>
        </a:spcBef>
        <a:spcAft>
          <a:spcPct val="0"/>
        </a:spcAft>
        <a:buClr>
          <a:schemeClr val="tx1"/>
        </a:buClr>
        <a:buFont typeface="Arial" charset="0"/>
        <a:buChar char="−"/>
        <a:defRPr sz="1650" b="1">
          <a:solidFill>
            <a:schemeClr val="tx1"/>
          </a:solidFill>
          <a:latin typeface="+mn-lt"/>
        </a:defRPr>
      </a:lvl5pPr>
      <a:lvl6pPr marL="1354931" indent="-192881" algn="l" rtl="0" eaLnBrk="1" fontAlgn="base" hangingPunct="1">
        <a:spcBef>
          <a:spcPct val="20000"/>
        </a:spcBef>
        <a:spcAft>
          <a:spcPct val="0"/>
        </a:spcAft>
        <a:buClr>
          <a:schemeClr val="tx1"/>
        </a:buClr>
        <a:buFont typeface="Arial" charset="0"/>
        <a:buChar char="−"/>
        <a:defRPr sz="1650" b="1">
          <a:solidFill>
            <a:schemeClr val="tx1"/>
          </a:solidFill>
          <a:latin typeface="+mn-lt"/>
        </a:defRPr>
      </a:lvl6pPr>
      <a:lvl7pPr marL="1697831" indent="-192881" algn="l" rtl="0" eaLnBrk="1" fontAlgn="base" hangingPunct="1">
        <a:spcBef>
          <a:spcPct val="20000"/>
        </a:spcBef>
        <a:spcAft>
          <a:spcPct val="0"/>
        </a:spcAft>
        <a:buClr>
          <a:schemeClr val="tx1"/>
        </a:buClr>
        <a:buFont typeface="Arial" charset="0"/>
        <a:buChar char="−"/>
        <a:defRPr sz="1650" b="1">
          <a:solidFill>
            <a:schemeClr val="tx1"/>
          </a:solidFill>
          <a:latin typeface="+mn-lt"/>
        </a:defRPr>
      </a:lvl7pPr>
      <a:lvl8pPr marL="2040731" indent="-192881" algn="l" rtl="0" eaLnBrk="1" fontAlgn="base" hangingPunct="1">
        <a:spcBef>
          <a:spcPct val="20000"/>
        </a:spcBef>
        <a:spcAft>
          <a:spcPct val="0"/>
        </a:spcAft>
        <a:buClr>
          <a:schemeClr val="tx1"/>
        </a:buClr>
        <a:buFont typeface="Arial" charset="0"/>
        <a:buChar char="−"/>
        <a:defRPr sz="1650" b="1">
          <a:solidFill>
            <a:schemeClr val="tx1"/>
          </a:solidFill>
          <a:latin typeface="+mn-lt"/>
        </a:defRPr>
      </a:lvl8pPr>
      <a:lvl9pPr marL="2383631" indent="-192881" algn="l" rtl="0" eaLnBrk="1" fontAlgn="base" hangingPunct="1">
        <a:spcBef>
          <a:spcPct val="20000"/>
        </a:spcBef>
        <a:spcAft>
          <a:spcPct val="0"/>
        </a:spcAft>
        <a:buClr>
          <a:schemeClr val="tx1"/>
        </a:buClr>
        <a:buFont typeface="Arial" charset="0"/>
        <a:buChar char="−"/>
        <a:defRPr sz="1650" b="1">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6.jp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9.emf"/><Relationship Id="rId4" Type="http://schemas.openxmlformats.org/officeDocument/2006/relationships/package" Target="../embeddings/Microsoft_Word_Document1.docx"/></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subTitle" idx="1"/>
          </p:nvPr>
        </p:nvSpPr>
        <p:spPr>
          <a:xfrm>
            <a:off x="1439466" y="3755151"/>
            <a:ext cx="4800600" cy="1197850"/>
          </a:xfrm>
        </p:spPr>
        <p:txBody>
          <a:bodyPr/>
          <a:lstStyle/>
          <a:p>
            <a:pPr eaLnBrk="1" hangingPunct="1">
              <a:defRPr/>
            </a:pPr>
            <a:r>
              <a:rPr lang="nl-NL" altLang="zh-CN" sz="2000" dirty="0">
                <a:latin typeface="Calibri" pitchFamily="34" charset="0"/>
                <a:ea typeface="SimSun" pitchFamily="2" charset="-122"/>
                <a:cs typeface="Calibri" pitchFamily="34" charset="0"/>
              </a:rPr>
              <a:t>Dr.ir. Eric van der Geer Rutten </a:t>
            </a:r>
            <a:r>
              <a:rPr lang="nl-NL" altLang="zh-CN" sz="2000" dirty="0" smtClean="0">
                <a:latin typeface="Calibri" pitchFamily="34" charset="0"/>
                <a:ea typeface="SimSun" pitchFamily="2" charset="-122"/>
                <a:cs typeface="Calibri" pitchFamily="34" charset="0"/>
              </a:rPr>
              <a:t>Rijswijk</a:t>
            </a:r>
          </a:p>
          <a:p>
            <a:pPr eaLnBrk="1" hangingPunct="1">
              <a:defRPr/>
            </a:pPr>
            <a:endParaRPr lang="nl-NL" altLang="zh-CN" sz="800" dirty="0">
              <a:latin typeface="Calibri" pitchFamily="34" charset="0"/>
              <a:ea typeface="SimSun" pitchFamily="2" charset="-122"/>
              <a:cs typeface="Calibri" pitchFamily="34" charset="0"/>
            </a:endParaRPr>
          </a:p>
          <a:p>
            <a:pPr eaLnBrk="1" hangingPunct="1">
              <a:defRPr/>
            </a:pPr>
            <a:r>
              <a:rPr lang="nl-NL" altLang="zh-CN" sz="1600" kern="1200" dirty="0">
                <a:latin typeface="Calibri" pitchFamily="34" charset="0"/>
                <a:ea typeface="SimSun" pitchFamily="2" charset="-122"/>
                <a:cs typeface="Calibri" pitchFamily="34" charset="0"/>
              </a:rPr>
              <a:t>Adjunct-Directeur Bedrijfsvoering </a:t>
            </a:r>
          </a:p>
          <a:p>
            <a:pPr eaLnBrk="1" hangingPunct="1">
              <a:defRPr/>
            </a:pPr>
            <a:r>
              <a:rPr lang="nl-NL" altLang="zh-CN" sz="1600" kern="1200" dirty="0" smtClean="0">
                <a:latin typeface="Calibri" pitchFamily="34" charset="0"/>
                <a:ea typeface="SimSun" pitchFamily="2" charset="-122"/>
                <a:cs typeface="Calibri" pitchFamily="34" charset="0"/>
              </a:rPr>
              <a:t>Industrial Engineering </a:t>
            </a:r>
            <a:r>
              <a:rPr lang="nl-NL" altLang="zh-CN" sz="1600" kern="1200" dirty="0" smtClean="0">
                <a:latin typeface="Calibri" pitchFamily="34" charset="0"/>
                <a:ea typeface="SimSun" pitchFamily="2" charset="-122"/>
                <a:cs typeface="Calibri" pitchFamily="34" charset="0"/>
              </a:rPr>
              <a:t>&amp; </a:t>
            </a:r>
            <a:r>
              <a:rPr lang="nl-NL" altLang="zh-CN" sz="1600" kern="1200" dirty="0" err="1" smtClean="0">
                <a:latin typeface="Calibri" pitchFamily="34" charset="0"/>
                <a:ea typeface="SimSun" pitchFamily="2" charset="-122"/>
                <a:cs typeface="Calibri" pitchFamily="34" charset="0"/>
              </a:rPr>
              <a:t>Innovation</a:t>
            </a:r>
            <a:r>
              <a:rPr lang="nl-NL" altLang="zh-CN" sz="1600" kern="1200" dirty="0" smtClean="0">
                <a:latin typeface="Calibri" pitchFamily="34" charset="0"/>
                <a:ea typeface="SimSun" pitchFamily="2" charset="-122"/>
                <a:cs typeface="Calibri" pitchFamily="34" charset="0"/>
              </a:rPr>
              <a:t> </a:t>
            </a:r>
            <a:r>
              <a:rPr lang="nl-NL" altLang="zh-CN" sz="1600" kern="1200" dirty="0" smtClean="0">
                <a:latin typeface="Calibri" pitchFamily="34" charset="0"/>
                <a:ea typeface="SimSun" pitchFamily="2" charset="-122"/>
                <a:cs typeface="Calibri" pitchFamily="34" charset="0"/>
              </a:rPr>
              <a:t>Sciences</a:t>
            </a:r>
          </a:p>
        </p:txBody>
      </p:sp>
      <p:sp>
        <p:nvSpPr>
          <p:cNvPr id="4" name="Rectangle 3"/>
          <p:cNvSpPr>
            <a:spLocks noGrp="1" noChangeArrowheads="1"/>
          </p:cNvSpPr>
          <p:nvPr/>
        </p:nvSpPr>
        <p:spPr bwMode="auto">
          <a:xfrm>
            <a:off x="1385646" y="1970839"/>
            <a:ext cx="5829300" cy="1102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defRPr>
            </a:lvl2pPr>
            <a:lvl3pPr algn="l" rtl="0" eaLnBrk="1" fontAlgn="base" hangingPunct="1">
              <a:spcBef>
                <a:spcPct val="0"/>
              </a:spcBef>
              <a:spcAft>
                <a:spcPct val="0"/>
              </a:spcAft>
              <a:defRPr sz="3200" b="1">
                <a:solidFill>
                  <a:schemeClr val="tx2"/>
                </a:solidFill>
                <a:latin typeface="Arial" charset="0"/>
              </a:defRPr>
            </a:lvl3pPr>
            <a:lvl4pPr algn="l" rtl="0" eaLnBrk="1" fontAlgn="base" hangingPunct="1">
              <a:spcBef>
                <a:spcPct val="0"/>
              </a:spcBef>
              <a:spcAft>
                <a:spcPct val="0"/>
              </a:spcAft>
              <a:defRPr sz="3200" b="1">
                <a:solidFill>
                  <a:schemeClr val="tx2"/>
                </a:solidFill>
                <a:latin typeface="Arial" charset="0"/>
              </a:defRPr>
            </a:lvl4pPr>
            <a:lvl5pPr algn="l" rtl="0" eaLnBrk="1" fontAlgn="base" hangingPunct="1">
              <a:spcBef>
                <a:spcPct val="0"/>
              </a:spcBef>
              <a:spcAft>
                <a:spcPct val="0"/>
              </a:spcAft>
              <a:defRPr sz="3200" b="1">
                <a:solidFill>
                  <a:schemeClr val="tx2"/>
                </a:solidFill>
                <a:latin typeface="Arial" charset="0"/>
              </a:defRPr>
            </a:lvl5pPr>
            <a:lvl6pPr marL="457200" algn="l" rtl="0" eaLnBrk="1" fontAlgn="base" hangingPunct="1">
              <a:spcBef>
                <a:spcPct val="0"/>
              </a:spcBef>
              <a:spcAft>
                <a:spcPct val="0"/>
              </a:spcAft>
              <a:defRPr sz="3200" b="1">
                <a:solidFill>
                  <a:schemeClr val="tx2"/>
                </a:solidFill>
                <a:latin typeface="Arial" charset="0"/>
              </a:defRPr>
            </a:lvl6pPr>
            <a:lvl7pPr marL="914400" algn="l" rtl="0" eaLnBrk="1" fontAlgn="base" hangingPunct="1">
              <a:spcBef>
                <a:spcPct val="0"/>
              </a:spcBef>
              <a:spcAft>
                <a:spcPct val="0"/>
              </a:spcAft>
              <a:defRPr sz="3200" b="1">
                <a:solidFill>
                  <a:schemeClr val="tx2"/>
                </a:solidFill>
                <a:latin typeface="Arial" charset="0"/>
              </a:defRPr>
            </a:lvl7pPr>
            <a:lvl8pPr marL="1371600" algn="l" rtl="0" eaLnBrk="1" fontAlgn="base" hangingPunct="1">
              <a:spcBef>
                <a:spcPct val="0"/>
              </a:spcBef>
              <a:spcAft>
                <a:spcPct val="0"/>
              </a:spcAft>
              <a:defRPr sz="3200" b="1">
                <a:solidFill>
                  <a:schemeClr val="tx2"/>
                </a:solidFill>
                <a:latin typeface="Arial" charset="0"/>
              </a:defRPr>
            </a:lvl8pPr>
            <a:lvl9pPr marL="1828800" algn="l" rtl="0" eaLnBrk="1" fontAlgn="base" hangingPunct="1">
              <a:spcBef>
                <a:spcPct val="0"/>
              </a:spcBef>
              <a:spcAft>
                <a:spcPct val="0"/>
              </a:spcAft>
              <a:defRPr sz="3200" b="1">
                <a:solidFill>
                  <a:schemeClr val="tx2"/>
                </a:solidFill>
                <a:latin typeface="Arial" charset="0"/>
              </a:defRPr>
            </a:lvl9pPr>
          </a:lstStyle>
          <a:p>
            <a:r>
              <a:rPr lang="nl-NL" altLang="zh-CN" sz="4400" dirty="0">
                <a:solidFill>
                  <a:srgbClr val="FFFFFF"/>
                </a:solidFill>
                <a:latin typeface="Calibri" pitchFamily="34" charset="0"/>
                <a:ea typeface="SimSun" pitchFamily="2" charset="-122"/>
                <a:cs typeface="Calibri" pitchFamily="34" charset="0"/>
              </a:rPr>
              <a:t>Welkom</a:t>
            </a:r>
          </a:p>
          <a:p>
            <a:r>
              <a:rPr lang="en-US" altLang="zh-CN" dirty="0">
                <a:solidFill>
                  <a:srgbClr val="FFFFFF"/>
                </a:solidFill>
                <a:latin typeface="Calibri" pitchFamily="34" charset="0"/>
                <a:ea typeface="SimSun" pitchFamily="2" charset="-122"/>
                <a:cs typeface="Calibri" pitchFamily="34" charset="0"/>
              </a:rPr>
              <a:t>Alumni</a:t>
            </a:r>
            <a:endParaRPr lang="zh-CN" altLang="en-US" dirty="0">
              <a:solidFill>
                <a:srgbClr val="FFFFFF"/>
              </a:solidFill>
              <a:latin typeface="Calibri" pitchFamily="34" charset="0"/>
              <a:ea typeface="SimSun" pitchFamily="2" charset="-122"/>
              <a:cs typeface="Calibri" pitchFamily="34" charset="0"/>
            </a:endParaRPr>
          </a:p>
        </p:txBody>
      </p:sp>
    </p:spTree>
    <p:extLst>
      <p:ext uri="{BB962C8B-B14F-4D97-AF65-F5344CB8AC3E}">
        <p14:creationId xmlns:p14="http://schemas.microsoft.com/office/powerpoint/2010/main" val="3089448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Faculteit</a:t>
            </a:r>
            <a:r>
              <a:rPr lang="en-US" sz="4000" dirty="0" smtClean="0"/>
              <a:t> IE&amp;IS</a:t>
            </a:r>
            <a:endParaRPr lang="nl-NL" sz="4000" dirty="0"/>
          </a:p>
        </p:txBody>
      </p:sp>
      <p:grpSp>
        <p:nvGrpSpPr>
          <p:cNvPr id="7" name="Group 6"/>
          <p:cNvGrpSpPr/>
          <p:nvPr/>
        </p:nvGrpSpPr>
        <p:grpSpPr>
          <a:xfrm>
            <a:off x="283028" y="1548526"/>
            <a:ext cx="8860971" cy="5355772"/>
            <a:chOff x="772886" y="1545771"/>
            <a:chExt cx="8055428" cy="5148944"/>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461" t="1464" r="1573" b="3029"/>
            <a:stretch/>
          </p:blipFill>
          <p:spPr>
            <a:xfrm>
              <a:off x="772886" y="1545771"/>
              <a:ext cx="8055428" cy="5148944"/>
            </a:xfrm>
            <a:prstGeom prst="rect">
              <a:avLst/>
            </a:prstGeom>
          </p:spPr>
        </p:pic>
        <p:pic>
          <p:nvPicPr>
            <p:cNvPr id="6" name="Content Placeholder 3"/>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081230" y="1757236"/>
              <a:ext cx="857779" cy="1171203"/>
            </a:xfrm>
            <a:prstGeom prst="rect">
              <a:avLst/>
            </a:prstGeom>
            <a:effectLst/>
          </p:spPr>
        </p:pic>
      </p:grpSp>
      <p:sp>
        <p:nvSpPr>
          <p:cNvPr id="3" name="TextBox 2"/>
          <p:cNvSpPr txBox="1"/>
          <p:nvPr/>
        </p:nvSpPr>
        <p:spPr>
          <a:xfrm>
            <a:off x="0" y="2986734"/>
            <a:ext cx="2187971" cy="461665"/>
          </a:xfrm>
          <a:prstGeom prst="rect">
            <a:avLst/>
          </a:prstGeom>
          <a:noFill/>
        </p:spPr>
        <p:txBody>
          <a:bodyPr wrap="none" rtlCol="0">
            <a:spAutoFit/>
          </a:bodyPr>
          <a:lstStyle/>
          <a:p>
            <a:pPr algn="ctr"/>
            <a:r>
              <a:rPr lang="en-US" sz="1200" b="1" dirty="0" smtClean="0">
                <a:solidFill>
                  <a:srgbClr val="000000"/>
                </a:solidFill>
              </a:rPr>
              <a:t>Dean</a:t>
            </a:r>
            <a:r>
              <a:rPr lang="en-US" sz="1200" b="1" dirty="0">
                <a:solidFill>
                  <a:srgbClr val="000000"/>
                </a:solidFill>
              </a:rPr>
              <a:t>: </a:t>
            </a:r>
            <a:endParaRPr lang="en-US" sz="1200" b="1" dirty="0" smtClean="0">
              <a:solidFill>
                <a:srgbClr val="000000"/>
              </a:solidFill>
            </a:endParaRPr>
          </a:p>
          <a:p>
            <a:pPr algn="ctr"/>
            <a:r>
              <a:rPr lang="en-US" sz="1200" b="1" dirty="0" err="1" smtClean="0">
                <a:solidFill>
                  <a:srgbClr val="000000"/>
                </a:solidFill>
              </a:rPr>
              <a:t>prof.dr</a:t>
            </a:r>
            <a:r>
              <a:rPr lang="en-US" sz="1200" b="1" dirty="0">
                <a:solidFill>
                  <a:srgbClr val="000000"/>
                </a:solidFill>
              </a:rPr>
              <a:t>. </a:t>
            </a:r>
            <a:r>
              <a:rPr lang="en-US" sz="1200" b="1" dirty="0" smtClean="0">
                <a:solidFill>
                  <a:srgbClr val="000000"/>
                </a:solidFill>
              </a:rPr>
              <a:t>Ingrid </a:t>
            </a:r>
            <a:r>
              <a:rPr lang="en-US" sz="1200" b="1" dirty="0">
                <a:solidFill>
                  <a:srgbClr val="000000"/>
                </a:solidFill>
              </a:rPr>
              <a:t>Heynderickx </a:t>
            </a:r>
            <a:endParaRPr lang="nl-NL" sz="1200" b="1" dirty="0">
              <a:solidFill>
                <a:srgbClr val="000000"/>
              </a:solidFill>
            </a:endParaRPr>
          </a:p>
        </p:txBody>
      </p:sp>
    </p:spTree>
    <p:extLst>
      <p:ext uri="{BB962C8B-B14F-4D97-AF65-F5344CB8AC3E}">
        <p14:creationId xmlns:p14="http://schemas.microsoft.com/office/powerpoint/2010/main" val="2805087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Faculteit</a:t>
            </a:r>
            <a:r>
              <a:rPr lang="en-US" sz="4000" dirty="0"/>
              <a:t> IE&amp;IS</a:t>
            </a:r>
            <a:endParaRPr lang="nl-NL" sz="4000" dirty="0"/>
          </a:p>
        </p:txBody>
      </p:sp>
      <p:pic>
        <p:nvPicPr>
          <p:cNvPr id="4"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364796" y="1434343"/>
            <a:ext cx="3560990" cy="2362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9909" y="3430685"/>
            <a:ext cx="3194958" cy="239621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5767"/>
          <a:stretch/>
        </p:blipFill>
        <p:spPr>
          <a:xfrm>
            <a:off x="396815" y="4093028"/>
            <a:ext cx="3394648" cy="2485120"/>
          </a:xfrm>
          <a:prstGeom prst="rect">
            <a:avLst/>
          </a:prstGeom>
        </p:spPr>
      </p:pic>
    </p:spTree>
    <p:extLst>
      <p:ext uri="{BB962C8B-B14F-4D97-AF65-F5344CB8AC3E}">
        <p14:creationId xmlns:p14="http://schemas.microsoft.com/office/powerpoint/2010/main" val="33411474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TU/e: Campus 2020</a:t>
            </a:r>
            <a:endParaRPr lang="nl-NL" sz="4000" dirty="0"/>
          </a:p>
        </p:txBody>
      </p:sp>
      <p:sp>
        <p:nvSpPr>
          <p:cNvPr id="13" name="Title 1"/>
          <p:cNvSpPr txBox="1">
            <a:spLocks/>
          </p:cNvSpPr>
          <p:nvPr/>
        </p:nvSpPr>
        <p:spPr>
          <a:xfrm>
            <a:off x="4114799" y="1689266"/>
            <a:ext cx="4648200" cy="20965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In 2006 heeft de TU/e het huisvestingsplan Campus 2020 opgesteld. Een omvangrijk vernieuwingsplan voor het realiseren van een compacte campus voor eigen gebruik van de TU/</a:t>
            </a:r>
            <a:r>
              <a:rPr kumimoji="0" lang="nl-NL" sz="1600" b="0" i="0" u="none" strike="noStrike" kern="1200" cap="none" spc="0" normalizeH="0" baseline="0" noProof="0" dirty="0" err="1" smtClean="0">
                <a:ln>
                  <a:noFill/>
                </a:ln>
                <a:solidFill>
                  <a:sysClr val="windowText" lastClr="000000"/>
                </a:solidFill>
                <a:effectLst/>
                <a:uLnTx/>
                <a:uFillTx/>
                <a:latin typeface="Calibri" panose="020F0502020204030204"/>
                <a:ea typeface="+mj-ea"/>
                <a:cs typeface="+mj-cs"/>
              </a:rPr>
              <a:t>e.</a:t>
            </a:r>
            <a: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
            </a:r>
            <a:b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br>
            <a: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
            </a:r>
            <a:b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br>
            <a: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
            </a:r>
            <a:b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br>
            <a: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
            </a:r>
            <a:b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br>
            <a: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
            </a:r>
            <a:br>
              <a:rPr kumimoji="0" lang="nl-NL" sz="16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br>
            <a:endParaRPr kumimoji="0" lang="nl-NL" sz="1600" b="0" i="0" u="none" strike="noStrike" kern="1200" cap="none" spc="0" normalizeH="0" baseline="0" noProof="0" dirty="0">
              <a:ln>
                <a:noFill/>
              </a:ln>
              <a:solidFill>
                <a:sysClr val="windowText" lastClr="000000"/>
              </a:solidFill>
              <a:effectLst/>
              <a:uLnTx/>
              <a:uFillTx/>
              <a:latin typeface="Calibri" panose="020F0502020204030204"/>
              <a:ea typeface="+mj-ea"/>
              <a:cs typeface="+mj-cs"/>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624" y="1689266"/>
            <a:ext cx="3198699" cy="2132466"/>
          </a:xfrm>
          <a:prstGeom prst="rect">
            <a:avLst/>
          </a:prstGeom>
        </p:spPr>
      </p:pic>
      <p:sp>
        <p:nvSpPr>
          <p:cNvPr id="15" name="Rectangle 14"/>
          <p:cNvSpPr/>
          <p:nvPr/>
        </p:nvSpPr>
        <p:spPr>
          <a:xfrm>
            <a:off x="4172858" y="3837444"/>
            <a:ext cx="4463143" cy="2062103"/>
          </a:xfrm>
          <a:prstGeom prst="rect">
            <a:avLst/>
          </a:prstGeom>
        </p:spPr>
        <p:txBody>
          <a:bodyPr wrap="square">
            <a:spAutoFit/>
          </a:bodyPr>
          <a:lstStyle/>
          <a:p>
            <a:r>
              <a:rPr lang="nl-NL" sz="1600" dirty="0">
                <a:solidFill>
                  <a:prstClr val="black"/>
                </a:solidFill>
                <a:latin typeface="Calibri" panose="020F0502020204030204"/>
              </a:rPr>
              <a:t>Campus 2020 staat voor een campus, waarin alle faculteiten en studenten- voorzieningen geconcentreerd liggen aan een langgerekte, autovrije, groene loper. Een levendig gebied. Campus 2020 is een aantrekkelijke werk- en leeromgeving, waar wetenschappers van allerlei disciplines en studenten uit binnen- en buitenland elkaar ongedwongen kunnen ontmoeten</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623" y="4261141"/>
            <a:ext cx="3198699" cy="2132467"/>
          </a:xfrm>
          <a:prstGeom prst="rect">
            <a:avLst/>
          </a:prstGeom>
        </p:spPr>
      </p:pic>
    </p:spTree>
    <p:extLst>
      <p:ext uri="{BB962C8B-B14F-4D97-AF65-F5344CB8AC3E}">
        <p14:creationId xmlns:p14="http://schemas.microsoft.com/office/powerpoint/2010/main" val="3517226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73286" y="1641410"/>
            <a:ext cx="5170714" cy="2062103"/>
          </a:xfrm>
          <a:prstGeom prst="rect">
            <a:avLst/>
          </a:prstGeom>
        </p:spPr>
        <p:txBody>
          <a:bodyPr wrap="square">
            <a:spAutoFit/>
          </a:bodyPr>
          <a:lstStyle/>
          <a:p>
            <a:r>
              <a:rPr lang="nl-NL" sz="1600" dirty="0">
                <a:solidFill>
                  <a:prstClr val="black"/>
                </a:solidFill>
                <a:latin typeface="Calibri" panose="020F0502020204030204"/>
              </a:rPr>
              <a:t>De compacte campus wordt een plek waar de grens tussen wetenschap en bedrijfsleven vervaagt door het gemeenschappelijk en flexibel gebruik van laboratoria, ruimten en gebouwen. Dankzij efficiënter gebruik en het delen van de ruimte worden overbodige gebouwen </a:t>
            </a:r>
            <a:r>
              <a:rPr lang="nl-NL" sz="1600" dirty="0" err="1">
                <a:solidFill>
                  <a:prstClr val="black"/>
                </a:solidFill>
                <a:latin typeface="Calibri" panose="020F0502020204030204"/>
              </a:rPr>
              <a:t>afgestoten</a:t>
            </a:r>
            <a:r>
              <a:rPr lang="nl-NL" sz="1600" dirty="0">
                <a:solidFill>
                  <a:prstClr val="black"/>
                </a:solidFill>
                <a:latin typeface="Calibri" panose="020F0502020204030204"/>
              </a:rPr>
              <a:t>. Ook voorziet de compacte campus in de groeiende behoefte aan kleine studie- en lesruimtes, die flexibele inzetbaar zijn.</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863" y="1641410"/>
            <a:ext cx="3410949" cy="2277670"/>
          </a:xfrm>
          <a:prstGeom prst="rect">
            <a:avLst/>
          </a:prstGeom>
        </p:spPr>
      </p:pic>
      <p:sp>
        <p:nvSpPr>
          <p:cNvPr id="7" name="Rectangle 6"/>
          <p:cNvSpPr/>
          <p:nvPr/>
        </p:nvSpPr>
        <p:spPr>
          <a:xfrm>
            <a:off x="3973286" y="4206685"/>
            <a:ext cx="5170714" cy="1569660"/>
          </a:xfrm>
          <a:prstGeom prst="rect">
            <a:avLst/>
          </a:prstGeom>
        </p:spPr>
        <p:txBody>
          <a:bodyPr wrap="square">
            <a:spAutoFit/>
          </a:bodyPr>
          <a:lstStyle/>
          <a:p>
            <a:r>
              <a:rPr lang="nl-NL" sz="1600" dirty="0">
                <a:solidFill>
                  <a:prstClr val="black"/>
                </a:solidFill>
                <a:latin typeface="Calibri" panose="020F0502020204030204"/>
              </a:rPr>
              <a:t>De plannen betekenen een forse kwaliteitsimpuls voor de huisvesting van de faculteiten. Dat vergt grote investeringen, maar door de ruimte efficiënt te gebruiken, wordt het oppervlak van het totale gebouwencomplex kleiner. Hierdoor kunnen de huisvestingskosten in de toekomst gelijk blijven.</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863" y="4267200"/>
            <a:ext cx="3410949" cy="2273967"/>
          </a:xfrm>
          <a:prstGeom prst="rect">
            <a:avLst/>
          </a:prstGeom>
        </p:spPr>
      </p:pic>
      <p:sp>
        <p:nvSpPr>
          <p:cNvPr id="9" name="Title 1"/>
          <p:cNvSpPr>
            <a:spLocks noGrp="1"/>
          </p:cNvSpPr>
          <p:nvPr>
            <p:ph type="title"/>
          </p:nvPr>
        </p:nvSpPr>
        <p:spPr/>
        <p:txBody>
          <a:bodyPr/>
          <a:lstStyle/>
          <a:p>
            <a:r>
              <a:rPr lang="en-US" sz="4000" dirty="0" smtClean="0"/>
              <a:t>TU/e: Campus 2020</a:t>
            </a:r>
            <a:endParaRPr lang="nl-NL" sz="4000" dirty="0"/>
          </a:p>
        </p:txBody>
      </p:sp>
    </p:spTree>
    <p:extLst>
      <p:ext uri="{BB962C8B-B14F-4D97-AF65-F5344CB8AC3E}">
        <p14:creationId xmlns:p14="http://schemas.microsoft.com/office/powerpoint/2010/main" val="39549293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endParaRPr lang="nl-NL"/>
          </a:p>
        </p:txBody>
      </p:sp>
      <p:sp>
        <p:nvSpPr>
          <p:cNvPr id="4" name="Content Placeholder 3"/>
          <p:cNvSpPr>
            <a:spLocks noGrp="1"/>
          </p:cNvSpPr>
          <p:nvPr>
            <p:ph sz="half" idx="2"/>
          </p:nvPr>
        </p:nvSpPr>
        <p:spPr/>
        <p:txBody>
          <a:bodyPr/>
          <a:lstStyle/>
          <a:p>
            <a:endParaRPr lang="nl-NL"/>
          </a:p>
        </p:txBody>
      </p:sp>
      <p:sp>
        <p:nvSpPr>
          <p:cNvPr id="5" name="object 2"/>
          <p:cNvSpPr/>
          <p:nvPr/>
        </p:nvSpPr>
        <p:spPr>
          <a:xfrm>
            <a:off x="0" y="1295400"/>
            <a:ext cx="9144000" cy="5562600"/>
          </a:xfrm>
          <a:prstGeom prst="rect">
            <a:avLst/>
          </a:prstGeom>
          <a:blipFill>
            <a:blip r:embed="rId2" cstate="print"/>
            <a:srcRect/>
            <a:stretch>
              <a:fillRect t="-5382"/>
            </a:stretch>
          </a:blipFill>
        </p:spPr>
        <p:txBody>
          <a:bodyPr wrap="square" lIns="0" tIns="0" rIns="0" bIns="0" rtlCol="0"/>
          <a:lstStyle/>
          <a:p>
            <a:endParaRPr sz="865">
              <a:solidFill>
                <a:prstClr val="black"/>
              </a:solidFill>
            </a:endParaRPr>
          </a:p>
        </p:txBody>
      </p:sp>
      <p:sp>
        <p:nvSpPr>
          <p:cNvPr id="6" name="Title 1"/>
          <p:cNvSpPr>
            <a:spLocks noGrp="1"/>
          </p:cNvSpPr>
          <p:nvPr>
            <p:ph type="title"/>
          </p:nvPr>
        </p:nvSpPr>
        <p:spPr/>
        <p:txBody>
          <a:bodyPr/>
          <a:lstStyle/>
          <a:p>
            <a:r>
              <a:rPr lang="en-US" sz="4000" dirty="0" smtClean="0"/>
              <a:t>TU/e: Campus 2020</a:t>
            </a:r>
            <a:endParaRPr lang="nl-NL" sz="4000" dirty="0"/>
          </a:p>
        </p:txBody>
      </p:sp>
      <p:sp>
        <p:nvSpPr>
          <p:cNvPr id="7" name="object 3"/>
          <p:cNvSpPr txBox="1"/>
          <p:nvPr/>
        </p:nvSpPr>
        <p:spPr>
          <a:xfrm>
            <a:off x="7531012" y="1945562"/>
            <a:ext cx="1343907" cy="148054"/>
          </a:xfrm>
          <a:prstGeom prst="rect">
            <a:avLst/>
          </a:prstGeom>
        </p:spPr>
        <p:txBody>
          <a:bodyPr vert="horz" wrap="square" lIns="0" tIns="0" rIns="0" bIns="0" rtlCol="0">
            <a:spAutoFit/>
          </a:bodyPr>
          <a:lstStyle/>
          <a:p>
            <a:pPr marL="6109"/>
            <a:r>
              <a:rPr sz="962" spc="-20" dirty="0">
                <a:solidFill>
                  <a:srgbClr val="746057"/>
                </a:solidFill>
                <a:latin typeface="Kalinga"/>
                <a:cs typeface="Kalinga"/>
              </a:rPr>
              <a:t>HOOFDGEBO</a:t>
            </a:r>
            <a:r>
              <a:rPr sz="962" spc="-22" dirty="0">
                <a:solidFill>
                  <a:srgbClr val="746057"/>
                </a:solidFill>
                <a:latin typeface="Kalinga"/>
                <a:cs typeface="Kalinga"/>
              </a:rPr>
              <a:t>U</a:t>
            </a:r>
            <a:r>
              <a:rPr sz="962" spc="-28" dirty="0">
                <a:solidFill>
                  <a:srgbClr val="746057"/>
                </a:solidFill>
                <a:latin typeface="Kalinga"/>
                <a:cs typeface="Kalinga"/>
              </a:rPr>
              <a:t>W</a:t>
            </a:r>
            <a:r>
              <a:rPr sz="962" spc="183" dirty="0">
                <a:solidFill>
                  <a:srgbClr val="746057"/>
                </a:solidFill>
                <a:latin typeface="Kalinga"/>
                <a:cs typeface="Kalinga"/>
              </a:rPr>
              <a:t> </a:t>
            </a:r>
            <a:r>
              <a:rPr sz="962" spc="-26" dirty="0">
                <a:solidFill>
                  <a:srgbClr val="746057"/>
                </a:solidFill>
                <a:latin typeface="Kalinga"/>
                <a:cs typeface="Kalinga"/>
              </a:rPr>
              <a:t>TU/E</a:t>
            </a:r>
            <a:endParaRPr sz="962" dirty="0">
              <a:solidFill>
                <a:prstClr val="black"/>
              </a:solidFill>
              <a:latin typeface="Kalinga"/>
              <a:cs typeface="Kalinga"/>
            </a:endParaRPr>
          </a:p>
        </p:txBody>
      </p:sp>
    </p:spTree>
    <p:extLst>
      <p:ext uri="{BB962C8B-B14F-4D97-AF65-F5344CB8AC3E}">
        <p14:creationId xmlns:p14="http://schemas.microsoft.com/office/powerpoint/2010/main" val="36400628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48091" y="1316649"/>
            <a:ext cx="6862594" cy="4694078"/>
            <a:chOff x="1148091" y="1077162"/>
            <a:chExt cx="6862594" cy="4694078"/>
          </a:xfrm>
        </p:grpSpPr>
        <p:sp>
          <p:nvSpPr>
            <p:cNvPr id="2" name="object 2"/>
            <p:cNvSpPr txBox="1"/>
            <p:nvPr/>
          </p:nvSpPr>
          <p:spPr>
            <a:xfrm>
              <a:off x="6647181" y="1518001"/>
              <a:ext cx="1343907" cy="148054"/>
            </a:xfrm>
            <a:prstGeom prst="rect">
              <a:avLst/>
            </a:prstGeom>
          </p:spPr>
          <p:txBody>
            <a:bodyPr vert="horz" wrap="square" lIns="0" tIns="0" rIns="0" bIns="0" rtlCol="0">
              <a:spAutoFit/>
            </a:bodyPr>
            <a:lstStyle/>
            <a:p>
              <a:pPr marL="6109"/>
              <a:r>
                <a:rPr sz="962" spc="-20" dirty="0">
                  <a:solidFill>
                    <a:srgbClr val="746057"/>
                  </a:solidFill>
                  <a:latin typeface="Kalinga"/>
                  <a:cs typeface="Kalinga"/>
                </a:rPr>
                <a:t>HOOFDGEBO</a:t>
              </a:r>
              <a:r>
                <a:rPr sz="962" spc="-22" dirty="0">
                  <a:solidFill>
                    <a:srgbClr val="746057"/>
                  </a:solidFill>
                  <a:latin typeface="Kalinga"/>
                  <a:cs typeface="Kalinga"/>
                </a:rPr>
                <a:t>U</a:t>
              </a:r>
              <a:r>
                <a:rPr sz="962" spc="-28" dirty="0">
                  <a:solidFill>
                    <a:srgbClr val="746057"/>
                  </a:solidFill>
                  <a:latin typeface="Kalinga"/>
                  <a:cs typeface="Kalinga"/>
                </a:rPr>
                <a:t>W</a:t>
              </a:r>
              <a:r>
                <a:rPr sz="962" spc="183" dirty="0">
                  <a:solidFill>
                    <a:srgbClr val="746057"/>
                  </a:solidFill>
                  <a:latin typeface="Kalinga"/>
                  <a:cs typeface="Kalinga"/>
                </a:rPr>
                <a:t> </a:t>
              </a:r>
              <a:r>
                <a:rPr sz="962" spc="-26" dirty="0">
                  <a:solidFill>
                    <a:srgbClr val="746057"/>
                  </a:solidFill>
                  <a:latin typeface="Kalinga"/>
                  <a:cs typeface="Kalinga"/>
                </a:rPr>
                <a:t>TU/E</a:t>
              </a:r>
              <a:endParaRPr sz="962">
                <a:latin typeface="Kalinga"/>
                <a:cs typeface="Kalinga"/>
              </a:endParaRPr>
            </a:p>
          </p:txBody>
        </p:sp>
        <p:sp>
          <p:nvSpPr>
            <p:cNvPr id="4" name="object 4"/>
            <p:cNvSpPr txBox="1"/>
            <p:nvPr/>
          </p:nvSpPr>
          <p:spPr>
            <a:xfrm>
              <a:off x="1148091" y="1219723"/>
              <a:ext cx="1911098" cy="355354"/>
            </a:xfrm>
            <a:prstGeom prst="rect">
              <a:avLst/>
            </a:prstGeom>
          </p:spPr>
          <p:txBody>
            <a:bodyPr vert="horz" wrap="square" lIns="0" tIns="0" rIns="0" bIns="0" rtlCol="0">
              <a:spAutoFit/>
            </a:bodyPr>
            <a:lstStyle/>
            <a:p>
              <a:pPr marL="6109"/>
              <a:r>
                <a:rPr sz="1732" spc="-17" dirty="0">
                  <a:latin typeface="Verdana"/>
                  <a:cs typeface="Verdana"/>
                </a:rPr>
                <a:t>HOOFDGEBOU</a:t>
              </a:r>
              <a:r>
                <a:rPr sz="1732" spc="-12" dirty="0">
                  <a:latin typeface="Verdana"/>
                  <a:cs typeface="Verdana"/>
                </a:rPr>
                <a:t>W</a:t>
              </a:r>
              <a:r>
                <a:rPr sz="2309" dirty="0">
                  <a:solidFill>
                    <a:srgbClr val="231F20"/>
                  </a:solidFill>
                  <a:latin typeface="Kalinga"/>
                  <a:cs typeface="Kalinga"/>
                </a:rPr>
                <a:t> </a:t>
              </a:r>
              <a:endParaRPr sz="2309" dirty="0">
                <a:latin typeface="Kalinga"/>
                <a:cs typeface="Kalinga"/>
              </a:endParaRPr>
            </a:p>
          </p:txBody>
        </p:sp>
        <p:sp>
          <p:nvSpPr>
            <p:cNvPr id="5" name="object 5"/>
            <p:cNvSpPr/>
            <p:nvPr/>
          </p:nvSpPr>
          <p:spPr>
            <a:xfrm>
              <a:off x="3430461" y="5350678"/>
              <a:ext cx="45509" cy="0"/>
            </a:xfrm>
            <a:custGeom>
              <a:avLst/>
              <a:gdLst/>
              <a:ahLst/>
              <a:cxnLst/>
              <a:rect l="l" t="t" r="r" b="b"/>
              <a:pathLst>
                <a:path w="94614">
                  <a:moveTo>
                    <a:pt x="0" y="0"/>
                  </a:moveTo>
                  <a:lnTo>
                    <a:pt x="94005" y="0"/>
                  </a:lnTo>
                </a:path>
              </a:pathLst>
            </a:custGeom>
            <a:ln w="3175">
              <a:solidFill>
                <a:srgbClr val="ECECEC"/>
              </a:solidFill>
            </a:ln>
          </p:spPr>
          <p:txBody>
            <a:bodyPr wrap="square" lIns="0" tIns="0" rIns="0" bIns="0" rtlCol="0"/>
            <a:lstStyle/>
            <a:p>
              <a:endParaRPr sz="865"/>
            </a:p>
          </p:txBody>
        </p:sp>
        <p:sp>
          <p:nvSpPr>
            <p:cNvPr id="6" name="object 6"/>
            <p:cNvSpPr/>
            <p:nvPr/>
          </p:nvSpPr>
          <p:spPr>
            <a:xfrm>
              <a:off x="3430461" y="5350676"/>
              <a:ext cx="31765" cy="6414"/>
            </a:xfrm>
            <a:custGeom>
              <a:avLst/>
              <a:gdLst/>
              <a:ahLst/>
              <a:cxnLst/>
              <a:rect l="l" t="t" r="r" b="b"/>
              <a:pathLst>
                <a:path w="66039" h="13334">
                  <a:moveTo>
                    <a:pt x="0" y="0"/>
                  </a:moveTo>
                  <a:lnTo>
                    <a:pt x="28308" y="13309"/>
                  </a:lnTo>
                  <a:lnTo>
                    <a:pt x="65697" y="13309"/>
                  </a:lnTo>
                  <a:lnTo>
                    <a:pt x="0" y="0"/>
                  </a:lnTo>
                  <a:close/>
                </a:path>
              </a:pathLst>
            </a:custGeom>
            <a:solidFill>
              <a:srgbClr val="ECECEC"/>
            </a:solidFill>
          </p:spPr>
          <p:txBody>
            <a:bodyPr wrap="square" lIns="0" tIns="0" rIns="0" bIns="0" rtlCol="0"/>
            <a:lstStyle/>
            <a:p>
              <a:endParaRPr sz="865"/>
            </a:p>
          </p:txBody>
        </p:sp>
        <p:sp>
          <p:nvSpPr>
            <p:cNvPr id="7" name="object 7"/>
            <p:cNvSpPr/>
            <p:nvPr/>
          </p:nvSpPr>
          <p:spPr>
            <a:xfrm>
              <a:off x="3430462" y="5350676"/>
              <a:ext cx="45509" cy="6414"/>
            </a:xfrm>
            <a:custGeom>
              <a:avLst/>
              <a:gdLst/>
              <a:ahLst/>
              <a:cxnLst/>
              <a:rect l="l" t="t" r="r" b="b"/>
              <a:pathLst>
                <a:path w="94614" h="13334">
                  <a:moveTo>
                    <a:pt x="94005" y="0"/>
                  </a:moveTo>
                  <a:lnTo>
                    <a:pt x="0" y="0"/>
                  </a:lnTo>
                  <a:lnTo>
                    <a:pt x="65697" y="13309"/>
                  </a:lnTo>
                  <a:lnTo>
                    <a:pt x="94005" y="0"/>
                  </a:lnTo>
                  <a:close/>
                </a:path>
              </a:pathLst>
            </a:custGeom>
            <a:solidFill>
              <a:srgbClr val="ECECEC"/>
            </a:solidFill>
          </p:spPr>
          <p:txBody>
            <a:bodyPr wrap="square" lIns="0" tIns="0" rIns="0" bIns="0" rtlCol="0"/>
            <a:lstStyle/>
            <a:p>
              <a:endParaRPr sz="865"/>
            </a:p>
          </p:txBody>
        </p:sp>
        <p:sp>
          <p:nvSpPr>
            <p:cNvPr id="8" name="object 8"/>
            <p:cNvSpPr/>
            <p:nvPr/>
          </p:nvSpPr>
          <p:spPr>
            <a:xfrm>
              <a:off x="3444073" y="5357156"/>
              <a:ext cx="18020" cy="0"/>
            </a:xfrm>
            <a:custGeom>
              <a:avLst/>
              <a:gdLst/>
              <a:ahLst/>
              <a:cxnLst/>
              <a:rect l="l" t="t" r="r" b="b"/>
              <a:pathLst>
                <a:path w="37464">
                  <a:moveTo>
                    <a:pt x="0" y="0"/>
                  </a:moveTo>
                  <a:lnTo>
                    <a:pt x="37401" y="0"/>
                  </a:lnTo>
                </a:path>
              </a:pathLst>
            </a:custGeom>
            <a:ln w="3175">
              <a:solidFill>
                <a:srgbClr val="ECECEC"/>
              </a:solidFill>
            </a:ln>
          </p:spPr>
          <p:txBody>
            <a:bodyPr wrap="square" lIns="0" tIns="0" rIns="0" bIns="0" rtlCol="0"/>
            <a:lstStyle/>
            <a:p>
              <a:endParaRPr sz="865"/>
            </a:p>
          </p:txBody>
        </p:sp>
        <p:sp>
          <p:nvSpPr>
            <p:cNvPr id="9" name="object 9"/>
            <p:cNvSpPr/>
            <p:nvPr/>
          </p:nvSpPr>
          <p:spPr>
            <a:xfrm>
              <a:off x="3444074" y="5357239"/>
              <a:ext cx="15577" cy="61087"/>
            </a:xfrm>
            <a:custGeom>
              <a:avLst/>
              <a:gdLst/>
              <a:ahLst/>
              <a:cxnLst/>
              <a:rect l="l" t="t" r="r" b="b"/>
              <a:pathLst>
                <a:path w="32385" h="127000">
                  <a:moveTo>
                    <a:pt x="0" y="0"/>
                  </a:moveTo>
                  <a:lnTo>
                    <a:pt x="4711" y="126860"/>
                  </a:lnTo>
                  <a:lnTo>
                    <a:pt x="32181" y="126860"/>
                  </a:lnTo>
                  <a:lnTo>
                    <a:pt x="0" y="0"/>
                  </a:lnTo>
                  <a:close/>
                </a:path>
              </a:pathLst>
            </a:custGeom>
            <a:solidFill>
              <a:srgbClr val="ECECEC"/>
            </a:solidFill>
          </p:spPr>
          <p:txBody>
            <a:bodyPr wrap="square" lIns="0" tIns="0" rIns="0" bIns="0" rtlCol="0"/>
            <a:lstStyle/>
            <a:p>
              <a:endParaRPr sz="865"/>
            </a:p>
          </p:txBody>
        </p:sp>
        <p:sp>
          <p:nvSpPr>
            <p:cNvPr id="10" name="object 10"/>
            <p:cNvSpPr/>
            <p:nvPr/>
          </p:nvSpPr>
          <p:spPr>
            <a:xfrm>
              <a:off x="3444074" y="5357239"/>
              <a:ext cx="17715" cy="61087"/>
            </a:xfrm>
            <a:custGeom>
              <a:avLst/>
              <a:gdLst/>
              <a:ahLst/>
              <a:cxnLst/>
              <a:rect l="l" t="t" r="r" b="b"/>
              <a:pathLst>
                <a:path w="36829" h="127000">
                  <a:moveTo>
                    <a:pt x="36550" y="0"/>
                  </a:moveTo>
                  <a:lnTo>
                    <a:pt x="0" y="0"/>
                  </a:lnTo>
                  <a:lnTo>
                    <a:pt x="32181" y="126860"/>
                  </a:lnTo>
                  <a:lnTo>
                    <a:pt x="36550" y="0"/>
                  </a:lnTo>
                  <a:close/>
                </a:path>
              </a:pathLst>
            </a:custGeom>
            <a:solidFill>
              <a:srgbClr val="ECECEC"/>
            </a:solidFill>
          </p:spPr>
          <p:txBody>
            <a:bodyPr wrap="square" lIns="0" tIns="0" rIns="0" bIns="0" rtlCol="0"/>
            <a:lstStyle/>
            <a:p>
              <a:endParaRPr sz="865"/>
            </a:p>
          </p:txBody>
        </p:sp>
        <p:sp>
          <p:nvSpPr>
            <p:cNvPr id="11" name="object 11"/>
            <p:cNvSpPr/>
            <p:nvPr/>
          </p:nvSpPr>
          <p:spPr>
            <a:xfrm>
              <a:off x="3430462" y="5350675"/>
              <a:ext cx="45509" cy="67806"/>
            </a:xfrm>
            <a:custGeom>
              <a:avLst/>
              <a:gdLst/>
              <a:ahLst/>
              <a:cxnLst/>
              <a:rect l="l" t="t" r="r" b="b"/>
              <a:pathLst>
                <a:path w="94614" h="140970">
                  <a:moveTo>
                    <a:pt x="33020" y="140500"/>
                  </a:moveTo>
                  <a:lnTo>
                    <a:pt x="28308" y="13309"/>
                  </a:lnTo>
                  <a:lnTo>
                    <a:pt x="0" y="0"/>
                  </a:lnTo>
                  <a:lnTo>
                    <a:pt x="94005" y="0"/>
                  </a:lnTo>
                  <a:lnTo>
                    <a:pt x="64858" y="13639"/>
                  </a:lnTo>
                  <a:lnTo>
                    <a:pt x="60477" y="140500"/>
                  </a:lnTo>
                  <a:lnTo>
                    <a:pt x="33020" y="140500"/>
                  </a:lnTo>
                  <a:close/>
                </a:path>
              </a:pathLst>
            </a:custGeom>
            <a:ln w="3175">
              <a:solidFill>
                <a:srgbClr val="ECECEC"/>
              </a:solidFill>
            </a:ln>
          </p:spPr>
          <p:txBody>
            <a:bodyPr wrap="square" lIns="0" tIns="0" rIns="0" bIns="0" rtlCol="0"/>
            <a:lstStyle/>
            <a:p>
              <a:endParaRPr sz="865"/>
            </a:p>
          </p:txBody>
        </p:sp>
        <p:sp>
          <p:nvSpPr>
            <p:cNvPr id="12" name="object 12"/>
            <p:cNvSpPr/>
            <p:nvPr/>
          </p:nvSpPr>
          <p:spPr>
            <a:xfrm>
              <a:off x="3328037" y="5340303"/>
              <a:ext cx="246485" cy="78802"/>
            </a:xfrm>
            <a:custGeom>
              <a:avLst/>
              <a:gdLst/>
              <a:ahLst/>
              <a:cxnLst/>
              <a:rect l="l" t="t" r="r" b="b"/>
              <a:pathLst>
                <a:path w="512445" h="163829">
                  <a:moveTo>
                    <a:pt x="0" y="0"/>
                  </a:moveTo>
                  <a:lnTo>
                    <a:pt x="0" y="163245"/>
                  </a:lnTo>
                  <a:lnTo>
                    <a:pt x="512127" y="163245"/>
                  </a:lnTo>
                  <a:lnTo>
                    <a:pt x="0" y="0"/>
                  </a:lnTo>
                  <a:close/>
                </a:path>
              </a:pathLst>
            </a:custGeom>
            <a:solidFill>
              <a:srgbClr val="FCFCFC"/>
            </a:solidFill>
          </p:spPr>
          <p:txBody>
            <a:bodyPr wrap="square" lIns="0" tIns="0" rIns="0" bIns="0" rtlCol="0"/>
            <a:lstStyle/>
            <a:p>
              <a:endParaRPr sz="865"/>
            </a:p>
          </p:txBody>
        </p:sp>
        <p:sp>
          <p:nvSpPr>
            <p:cNvPr id="13" name="object 13"/>
            <p:cNvSpPr/>
            <p:nvPr/>
          </p:nvSpPr>
          <p:spPr>
            <a:xfrm>
              <a:off x="3328037" y="5340303"/>
              <a:ext cx="246485" cy="78802"/>
            </a:xfrm>
            <a:custGeom>
              <a:avLst/>
              <a:gdLst/>
              <a:ahLst/>
              <a:cxnLst/>
              <a:rect l="l" t="t" r="r" b="b"/>
              <a:pathLst>
                <a:path w="512445" h="163829">
                  <a:moveTo>
                    <a:pt x="512127" y="0"/>
                  </a:moveTo>
                  <a:lnTo>
                    <a:pt x="0" y="0"/>
                  </a:lnTo>
                  <a:lnTo>
                    <a:pt x="512127" y="163245"/>
                  </a:lnTo>
                  <a:lnTo>
                    <a:pt x="512127" y="0"/>
                  </a:lnTo>
                  <a:close/>
                </a:path>
              </a:pathLst>
            </a:custGeom>
            <a:solidFill>
              <a:srgbClr val="FCFCFC"/>
            </a:solidFill>
          </p:spPr>
          <p:txBody>
            <a:bodyPr wrap="square" lIns="0" tIns="0" rIns="0" bIns="0" rtlCol="0"/>
            <a:lstStyle/>
            <a:p>
              <a:endParaRPr sz="865"/>
            </a:p>
          </p:txBody>
        </p:sp>
        <p:sp>
          <p:nvSpPr>
            <p:cNvPr id="14" name="object 14"/>
            <p:cNvSpPr/>
            <p:nvPr/>
          </p:nvSpPr>
          <p:spPr>
            <a:xfrm>
              <a:off x="3472843" y="5461931"/>
              <a:ext cx="65974" cy="0"/>
            </a:xfrm>
            <a:custGeom>
              <a:avLst/>
              <a:gdLst/>
              <a:ahLst/>
              <a:cxnLst/>
              <a:rect l="l" t="t" r="r" b="b"/>
              <a:pathLst>
                <a:path w="137160">
                  <a:moveTo>
                    <a:pt x="0" y="0"/>
                  </a:moveTo>
                  <a:lnTo>
                    <a:pt x="136626" y="0"/>
                  </a:lnTo>
                </a:path>
              </a:pathLst>
            </a:custGeom>
            <a:ln w="3175">
              <a:solidFill>
                <a:srgbClr val="FCFCFC"/>
              </a:solidFill>
            </a:ln>
          </p:spPr>
          <p:txBody>
            <a:bodyPr wrap="square" lIns="0" tIns="0" rIns="0" bIns="0" rtlCol="0"/>
            <a:lstStyle/>
            <a:p>
              <a:endParaRPr sz="865"/>
            </a:p>
          </p:txBody>
        </p:sp>
        <p:sp>
          <p:nvSpPr>
            <p:cNvPr id="15" name="object 15"/>
            <p:cNvSpPr/>
            <p:nvPr/>
          </p:nvSpPr>
          <p:spPr>
            <a:xfrm>
              <a:off x="3414336" y="5418822"/>
              <a:ext cx="124312" cy="43372"/>
            </a:xfrm>
            <a:custGeom>
              <a:avLst/>
              <a:gdLst/>
              <a:ahLst/>
              <a:cxnLst/>
              <a:rect l="l" t="t" r="r" b="b"/>
              <a:pathLst>
                <a:path w="258445" h="90170">
                  <a:moveTo>
                    <a:pt x="0" y="0"/>
                  </a:moveTo>
                  <a:lnTo>
                    <a:pt x="121627" y="89623"/>
                  </a:lnTo>
                  <a:lnTo>
                    <a:pt x="258254" y="89623"/>
                  </a:lnTo>
                  <a:lnTo>
                    <a:pt x="0" y="0"/>
                  </a:lnTo>
                  <a:close/>
                </a:path>
              </a:pathLst>
            </a:custGeom>
            <a:solidFill>
              <a:srgbClr val="FCFCFC"/>
            </a:solidFill>
          </p:spPr>
          <p:txBody>
            <a:bodyPr wrap="square" lIns="0" tIns="0" rIns="0" bIns="0" rtlCol="0"/>
            <a:lstStyle/>
            <a:p>
              <a:endParaRPr sz="865"/>
            </a:p>
          </p:txBody>
        </p:sp>
        <p:sp>
          <p:nvSpPr>
            <p:cNvPr id="16" name="object 16"/>
            <p:cNvSpPr/>
            <p:nvPr/>
          </p:nvSpPr>
          <p:spPr>
            <a:xfrm>
              <a:off x="3414336" y="5418822"/>
              <a:ext cx="124312" cy="43372"/>
            </a:xfrm>
            <a:custGeom>
              <a:avLst/>
              <a:gdLst/>
              <a:ahLst/>
              <a:cxnLst/>
              <a:rect l="l" t="t" r="r" b="b"/>
              <a:pathLst>
                <a:path w="258445" h="90170">
                  <a:moveTo>
                    <a:pt x="258254" y="0"/>
                  </a:moveTo>
                  <a:lnTo>
                    <a:pt x="0" y="0"/>
                  </a:lnTo>
                  <a:lnTo>
                    <a:pt x="258254" y="89623"/>
                  </a:lnTo>
                  <a:lnTo>
                    <a:pt x="258254" y="0"/>
                  </a:lnTo>
                  <a:close/>
                </a:path>
              </a:pathLst>
            </a:custGeom>
            <a:solidFill>
              <a:srgbClr val="FCFCFC"/>
            </a:solidFill>
          </p:spPr>
          <p:txBody>
            <a:bodyPr wrap="square" lIns="0" tIns="0" rIns="0" bIns="0" rtlCol="0"/>
            <a:lstStyle/>
            <a:p>
              <a:endParaRPr sz="865"/>
            </a:p>
          </p:txBody>
        </p:sp>
        <p:sp>
          <p:nvSpPr>
            <p:cNvPr id="17" name="object 17"/>
            <p:cNvSpPr/>
            <p:nvPr/>
          </p:nvSpPr>
          <p:spPr>
            <a:xfrm>
              <a:off x="3328040" y="5340302"/>
              <a:ext cx="246485" cy="121868"/>
            </a:xfrm>
            <a:custGeom>
              <a:avLst/>
              <a:gdLst/>
              <a:ahLst/>
              <a:cxnLst/>
              <a:rect l="l" t="t" r="r" b="b"/>
              <a:pathLst>
                <a:path w="512445" h="253365">
                  <a:moveTo>
                    <a:pt x="437667" y="163245"/>
                  </a:moveTo>
                  <a:lnTo>
                    <a:pt x="512127" y="163245"/>
                  </a:lnTo>
                  <a:lnTo>
                    <a:pt x="512127" y="0"/>
                  </a:lnTo>
                  <a:lnTo>
                    <a:pt x="0" y="0"/>
                  </a:lnTo>
                  <a:lnTo>
                    <a:pt x="0" y="163245"/>
                  </a:lnTo>
                  <a:lnTo>
                    <a:pt x="179412" y="163245"/>
                  </a:lnTo>
                  <a:lnTo>
                    <a:pt x="301040" y="252869"/>
                  </a:lnTo>
                  <a:lnTo>
                    <a:pt x="437667" y="252869"/>
                  </a:lnTo>
                  <a:lnTo>
                    <a:pt x="437667" y="163245"/>
                  </a:lnTo>
                  <a:close/>
                </a:path>
              </a:pathLst>
            </a:custGeom>
            <a:ln w="3175">
              <a:solidFill>
                <a:srgbClr val="FCFCFC"/>
              </a:solidFill>
            </a:ln>
          </p:spPr>
          <p:txBody>
            <a:bodyPr wrap="square" lIns="0" tIns="0" rIns="0" bIns="0" rtlCol="0"/>
            <a:lstStyle/>
            <a:p>
              <a:endParaRPr sz="865"/>
            </a:p>
          </p:txBody>
        </p:sp>
        <p:sp>
          <p:nvSpPr>
            <p:cNvPr id="18" name="object 18"/>
            <p:cNvSpPr/>
            <p:nvPr/>
          </p:nvSpPr>
          <p:spPr>
            <a:xfrm>
              <a:off x="2899868" y="5340303"/>
              <a:ext cx="249539" cy="78802"/>
            </a:xfrm>
            <a:custGeom>
              <a:avLst/>
              <a:gdLst/>
              <a:ahLst/>
              <a:cxnLst/>
              <a:rect l="l" t="t" r="r" b="b"/>
              <a:pathLst>
                <a:path w="518795" h="163829">
                  <a:moveTo>
                    <a:pt x="0" y="0"/>
                  </a:moveTo>
                  <a:lnTo>
                    <a:pt x="0" y="163245"/>
                  </a:lnTo>
                  <a:lnTo>
                    <a:pt x="518198" y="163245"/>
                  </a:lnTo>
                  <a:lnTo>
                    <a:pt x="0" y="0"/>
                  </a:lnTo>
                  <a:close/>
                </a:path>
              </a:pathLst>
            </a:custGeom>
            <a:solidFill>
              <a:srgbClr val="FCFCFC"/>
            </a:solidFill>
          </p:spPr>
          <p:txBody>
            <a:bodyPr wrap="square" lIns="0" tIns="0" rIns="0" bIns="0" rtlCol="0"/>
            <a:lstStyle/>
            <a:p>
              <a:endParaRPr sz="865"/>
            </a:p>
          </p:txBody>
        </p:sp>
        <p:sp>
          <p:nvSpPr>
            <p:cNvPr id="19" name="object 19"/>
            <p:cNvSpPr/>
            <p:nvPr/>
          </p:nvSpPr>
          <p:spPr>
            <a:xfrm>
              <a:off x="2899868" y="5340303"/>
              <a:ext cx="249539" cy="78802"/>
            </a:xfrm>
            <a:custGeom>
              <a:avLst/>
              <a:gdLst/>
              <a:ahLst/>
              <a:cxnLst/>
              <a:rect l="l" t="t" r="r" b="b"/>
              <a:pathLst>
                <a:path w="518795" h="163829">
                  <a:moveTo>
                    <a:pt x="518198" y="0"/>
                  </a:moveTo>
                  <a:lnTo>
                    <a:pt x="0" y="0"/>
                  </a:lnTo>
                  <a:lnTo>
                    <a:pt x="518198" y="163245"/>
                  </a:lnTo>
                  <a:lnTo>
                    <a:pt x="518198" y="0"/>
                  </a:lnTo>
                  <a:close/>
                </a:path>
              </a:pathLst>
            </a:custGeom>
            <a:solidFill>
              <a:srgbClr val="FCFCFC"/>
            </a:solidFill>
          </p:spPr>
          <p:txBody>
            <a:bodyPr wrap="square" lIns="0" tIns="0" rIns="0" bIns="0" rtlCol="0"/>
            <a:lstStyle/>
            <a:p>
              <a:endParaRPr sz="865"/>
            </a:p>
          </p:txBody>
        </p:sp>
        <p:sp>
          <p:nvSpPr>
            <p:cNvPr id="20" name="object 20"/>
            <p:cNvSpPr/>
            <p:nvPr/>
          </p:nvSpPr>
          <p:spPr>
            <a:xfrm>
              <a:off x="2899868" y="5340303"/>
              <a:ext cx="249539" cy="78802"/>
            </a:xfrm>
            <a:custGeom>
              <a:avLst/>
              <a:gdLst/>
              <a:ahLst/>
              <a:cxnLst/>
              <a:rect l="l" t="t" r="r" b="b"/>
              <a:pathLst>
                <a:path w="518795" h="163829">
                  <a:moveTo>
                    <a:pt x="0" y="0"/>
                  </a:moveTo>
                  <a:lnTo>
                    <a:pt x="0" y="163245"/>
                  </a:lnTo>
                  <a:lnTo>
                    <a:pt x="518198" y="163245"/>
                  </a:lnTo>
                  <a:lnTo>
                    <a:pt x="518198" y="0"/>
                  </a:lnTo>
                  <a:lnTo>
                    <a:pt x="0" y="0"/>
                  </a:lnTo>
                  <a:close/>
                </a:path>
              </a:pathLst>
            </a:custGeom>
            <a:ln w="3175">
              <a:solidFill>
                <a:srgbClr val="FCFCFC"/>
              </a:solidFill>
            </a:ln>
          </p:spPr>
          <p:txBody>
            <a:bodyPr wrap="square" lIns="0" tIns="0" rIns="0" bIns="0" rtlCol="0"/>
            <a:lstStyle/>
            <a:p>
              <a:endParaRPr sz="865"/>
            </a:p>
          </p:txBody>
        </p:sp>
        <p:sp>
          <p:nvSpPr>
            <p:cNvPr id="21" name="object 21"/>
            <p:cNvSpPr/>
            <p:nvPr/>
          </p:nvSpPr>
          <p:spPr>
            <a:xfrm>
              <a:off x="2797121" y="5111552"/>
              <a:ext cx="896447" cy="228770"/>
            </a:xfrm>
            <a:custGeom>
              <a:avLst/>
              <a:gdLst/>
              <a:ahLst/>
              <a:cxnLst/>
              <a:rect l="l" t="t" r="r" b="b"/>
              <a:pathLst>
                <a:path w="1863725" h="475615">
                  <a:moveTo>
                    <a:pt x="0" y="0"/>
                  </a:moveTo>
                  <a:lnTo>
                    <a:pt x="0" y="475576"/>
                  </a:lnTo>
                  <a:lnTo>
                    <a:pt x="1863217" y="475576"/>
                  </a:lnTo>
                  <a:lnTo>
                    <a:pt x="0" y="0"/>
                  </a:lnTo>
                  <a:close/>
                </a:path>
              </a:pathLst>
            </a:custGeom>
            <a:solidFill>
              <a:srgbClr val="FCFCFC"/>
            </a:solidFill>
          </p:spPr>
          <p:txBody>
            <a:bodyPr wrap="square" lIns="0" tIns="0" rIns="0" bIns="0" rtlCol="0"/>
            <a:lstStyle/>
            <a:p>
              <a:endParaRPr sz="865"/>
            </a:p>
          </p:txBody>
        </p:sp>
        <p:sp>
          <p:nvSpPr>
            <p:cNvPr id="22" name="object 22"/>
            <p:cNvSpPr/>
            <p:nvPr/>
          </p:nvSpPr>
          <p:spPr>
            <a:xfrm>
              <a:off x="2797121" y="5111552"/>
              <a:ext cx="896447" cy="228770"/>
            </a:xfrm>
            <a:custGeom>
              <a:avLst/>
              <a:gdLst/>
              <a:ahLst/>
              <a:cxnLst/>
              <a:rect l="l" t="t" r="r" b="b"/>
              <a:pathLst>
                <a:path w="1863725" h="475615">
                  <a:moveTo>
                    <a:pt x="1863217" y="0"/>
                  </a:moveTo>
                  <a:lnTo>
                    <a:pt x="0" y="0"/>
                  </a:lnTo>
                  <a:lnTo>
                    <a:pt x="1863217" y="475576"/>
                  </a:lnTo>
                  <a:lnTo>
                    <a:pt x="1863217" y="0"/>
                  </a:lnTo>
                  <a:close/>
                </a:path>
              </a:pathLst>
            </a:custGeom>
            <a:solidFill>
              <a:srgbClr val="FCFCFC"/>
            </a:solidFill>
          </p:spPr>
          <p:txBody>
            <a:bodyPr wrap="square" lIns="0" tIns="0" rIns="0" bIns="0" rtlCol="0"/>
            <a:lstStyle/>
            <a:p>
              <a:endParaRPr sz="865"/>
            </a:p>
          </p:txBody>
        </p:sp>
        <p:sp>
          <p:nvSpPr>
            <p:cNvPr id="23" name="object 23"/>
            <p:cNvSpPr/>
            <p:nvPr/>
          </p:nvSpPr>
          <p:spPr>
            <a:xfrm>
              <a:off x="2797121" y="5111552"/>
              <a:ext cx="896447" cy="228770"/>
            </a:xfrm>
            <a:custGeom>
              <a:avLst/>
              <a:gdLst/>
              <a:ahLst/>
              <a:cxnLst/>
              <a:rect l="l" t="t" r="r" b="b"/>
              <a:pathLst>
                <a:path w="1863725" h="475615">
                  <a:moveTo>
                    <a:pt x="0" y="475576"/>
                  </a:moveTo>
                  <a:lnTo>
                    <a:pt x="0" y="0"/>
                  </a:lnTo>
                  <a:lnTo>
                    <a:pt x="1863217" y="0"/>
                  </a:lnTo>
                  <a:lnTo>
                    <a:pt x="1863217" y="475576"/>
                  </a:lnTo>
                  <a:lnTo>
                    <a:pt x="0" y="475576"/>
                  </a:lnTo>
                  <a:close/>
                </a:path>
              </a:pathLst>
            </a:custGeom>
            <a:ln w="3175">
              <a:solidFill>
                <a:srgbClr val="FCFCFC"/>
              </a:solidFill>
            </a:ln>
          </p:spPr>
          <p:txBody>
            <a:bodyPr wrap="square" lIns="0" tIns="0" rIns="0" bIns="0" rtlCol="0"/>
            <a:lstStyle/>
            <a:p>
              <a:endParaRPr sz="865"/>
            </a:p>
          </p:txBody>
        </p:sp>
        <p:sp>
          <p:nvSpPr>
            <p:cNvPr id="24" name="object 24"/>
            <p:cNvSpPr/>
            <p:nvPr/>
          </p:nvSpPr>
          <p:spPr>
            <a:xfrm>
              <a:off x="3165653" y="5462093"/>
              <a:ext cx="307266" cy="0"/>
            </a:xfrm>
            <a:custGeom>
              <a:avLst/>
              <a:gdLst/>
              <a:ahLst/>
              <a:cxnLst/>
              <a:rect l="l" t="t" r="r" b="b"/>
              <a:pathLst>
                <a:path w="638810">
                  <a:moveTo>
                    <a:pt x="0" y="0"/>
                  </a:moveTo>
                  <a:lnTo>
                    <a:pt x="638657" y="0"/>
                  </a:lnTo>
                </a:path>
              </a:pathLst>
            </a:custGeom>
            <a:ln w="16103">
              <a:solidFill>
                <a:srgbClr val="000000"/>
              </a:solidFill>
            </a:ln>
          </p:spPr>
          <p:txBody>
            <a:bodyPr wrap="square" lIns="0" tIns="0" rIns="0" bIns="0" rtlCol="0"/>
            <a:lstStyle/>
            <a:p>
              <a:endParaRPr sz="865"/>
            </a:p>
          </p:txBody>
        </p:sp>
        <p:sp>
          <p:nvSpPr>
            <p:cNvPr id="25" name="object 25"/>
            <p:cNvSpPr/>
            <p:nvPr/>
          </p:nvSpPr>
          <p:spPr>
            <a:xfrm>
              <a:off x="2835368" y="5351162"/>
              <a:ext cx="45509" cy="0"/>
            </a:xfrm>
            <a:custGeom>
              <a:avLst/>
              <a:gdLst/>
              <a:ahLst/>
              <a:cxnLst/>
              <a:rect l="l" t="t" r="r" b="b"/>
              <a:pathLst>
                <a:path w="94614">
                  <a:moveTo>
                    <a:pt x="0" y="0"/>
                  </a:moveTo>
                  <a:lnTo>
                    <a:pt x="94170" y="0"/>
                  </a:lnTo>
                </a:path>
              </a:pathLst>
            </a:custGeom>
            <a:ln w="3175">
              <a:solidFill>
                <a:srgbClr val="ECECEC"/>
              </a:solidFill>
            </a:ln>
          </p:spPr>
          <p:txBody>
            <a:bodyPr wrap="square" lIns="0" tIns="0" rIns="0" bIns="0" rtlCol="0"/>
            <a:lstStyle/>
            <a:p>
              <a:endParaRPr sz="865"/>
            </a:p>
          </p:txBody>
        </p:sp>
        <p:sp>
          <p:nvSpPr>
            <p:cNvPr id="26" name="object 26"/>
            <p:cNvSpPr/>
            <p:nvPr/>
          </p:nvSpPr>
          <p:spPr>
            <a:xfrm>
              <a:off x="2835367" y="5351162"/>
              <a:ext cx="31765" cy="6719"/>
            </a:xfrm>
            <a:custGeom>
              <a:avLst/>
              <a:gdLst/>
              <a:ahLst/>
              <a:cxnLst/>
              <a:rect l="l" t="t" r="r" b="b"/>
              <a:pathLst>
                <a:path w="66039" h="13970">
                  <a:moveTo>
                    <a:pt x="0" y="0"/>
                  </a:moveTo>
                  <a:lnTo>
                    <a:pt x="28308" y="13474"/>
                  </a:lnTo>
                  <a:lnTo>
                    <a:pt x="65874" y="13474"/>
                  </a:lnTo>
                  <a:lnTo>
                    <a:pt x="0" y="0"/>
                  </a:lnTo>
                  <a:close/>
                </a:path>
              </a:pathLst>
            </a:custGeom>
            <a:solidFill>
              <a:srgbClr val="ECECEC"/>
            </a:solidFill>
          </p:spPr>
          <p:txBody>
            <a:bodyPr wrap="square" lIns="0" tIns="0" rIns="0" bIns="0" rtlCol="0"/>
            <a:lstStyle/>
            <a:p>
              <a:endParaRPr sz="865"/>
            </a:p>
          </p:txBody>
        </p:sp>
        <p:sp>
          <p:nvSpPr>
            <p:cNvPr id="27" name="object 27"/>
            <p:cNvSpPr/>
            <p:nvPr/>
          </p:nvSpPr>
          <p:spPr>
            <a:xfrm>
              <a:off x="2835368" y="5351162"/>
              <a:ext cx="45509" cy="6719"/>
            </a:xfrm>
            <a:custGeom>
              <a:avLst/>
              <a:gdLst/>
              <a:ahLst/>
              <a:cxnLst/>
              <a:rect l="l" t="t" r="r" b="b"/>
              <a:pathLst>
                <a:path w="94614" h="13970">
                  <a:moveTo>
                    <a:pt x="94170" y="0"/>
                  </a:moveTo>
                  <a:lnTo>
                    <a:pt x="0" y="0"/>
                  </a:lnTo>
                  <a:lnTo>
                    <a:pt x="65874" y="13474"/>
                  </a:lnTo>
                  <a:lnTo>
                    <a:pt x="94170" y="0"/>
                  </a:lnTo>
                  <a:close/>
                </a:path>
              </a:pathLst>
            </a:custGeom>
            <a:solidFill>
              <a:srgbClr val="ECECEC"/>
            </a:solidFill>
          </p:spPr>
          <p:txBody>
            <a:bodyPr wrap="square" lIns="0" tIns="0" rIns="0" bIns="0" rtlCol="0"/>
            <a:lstStyle/>
            <a:p>
              <a:endParaRPr sz="865"/>
            </a:p>
          </p:txBody>
        </p:sp>
        <p:sp>
          <p:nvSpPr>
            <p:cNvPr id="28" name="object 28"/>
            <p:cNvSpPr/>
            <p:nvPr/>
          </p:nvSpPr>
          <p:spPr>
            <a:xfrm>
              <a:off x="2848980" y="5357726"/>
              <a:ext cx="18326" cy="0"/>
            </a:xfrm>
            <a:custGeom>
              <a:avLst/>
              <a:gdLst/>
              <a:ahLst/>
              <a:cxnLst/>
              <a:rect l="l" t="t" r="r" b="b"/>
              <a:pathLst>
                <a:path w="38100">
                  <a:moveTo>
                    <a:pt x="0" y="0"/>
                  </a:moveTo>
                  <a:lnTo>
                    <a:pt x="37566" y="0"/>
                  </a:lnTo>
                </a:path>
              </a:pathLst>
            </a:custGeom>
            <a:ln w="3175">
              <a:solidFill>
                <a:srgbClr val="ECECEC"/>
              </a:solidFill>
            </a:ln>
          </p:spPr>
          <p:txBody>
            <a:bodyPr wrap="square" lIns="0" tIns="0" rIns="0" bIns="0" rtlCol="0"/>
            <a:lstStyle/>
            <a:p>
              <a:endParaRPr sz="865"/>
            </a:p>
          </p:txBody>
        </p:sp>
        <p:sp>
          <p:nvSpPr>
            <p:cNvPr id="29" name="object 29"/>
            <p:cNvSpPr/>
            <p:nvPr/>
          </p:nvSpPr>
          <p:spPr>
            <a:xfrm>
              <a:off x="2848980" y="5357806"/>
              <a:ext cx="15577" cy="61087"/>
            </a:xfrm>
            <a:custGeom>
              <a:avLst/>
              <a:gdLst/>
              <a:ahLst/>
              <a:cxnLst/>
              <a:rect l="l" t="t" r="r" b="b"/>
              <a:pathLst>
                <a:path w="32385" h="127000">
                  <a:moveTo>
                    <a:pt x="0" y="0"/>
                  </a:moveTo>
                  <a:lnTo>
                    <a:pt x="4711" y="126860"/>
                  </a:lnTo>
                  <a:lnTo>
                    <a:pt x="32181" y="126860"/>
                  </a:lnTo>
                  <a:lnTo>
                    <a:pt x="0" y="0"/>
                  </a:lnTo>
                  <a:close/>
                </a:path>
              </a:pathLst>
            </a:custGeom>
            <a:solidFill>
              <a:srgbClr val="ECECEC"/>
            </a:solidFill>
          </p:spPr>
          <p:txBody>
            <a:bodyPr wrap="square" lIns="0" tIns="0" rIns="0" bIns="0" rtlCol="0"/>
            <a:lstStyle/>
            <a:p>
              <a:endParaRPr sz="865"/>
            </a:p>
          </p:txBody>
        </p:sp>
        <p:sp>
          <p:nvSpPr>
            <p:cNvPr id="30" name="object 30"/>
            <p:cNvSpPr/>
            <p:nvPr/>
          </p:nvSpPr>
          <p:spPr>
            <a:xfrm>
              <a:off x="2848981" y="5357806"/>
              <a:ext cx="17715" cy="61087"/>
            </a:xfrm>
            <a:custGeom>
              <a:avLst/>
              <a:gdLst/>
              <a:ahLst/>
              <a:cxnLst/>
              <a:rect l="l" t="t" r="r" b="b"/>
              <a:pathLst>
                <a:path w="36829" h="127000">
                  <a:moveTo>
                    <a:pt x="36563" y="0"/>
                  </a:moveTo>
                  <a:lnTo>
                    <a:pt x="0" y="0"/>
                  </a:lnTo>
                  <a:lnTo>
                    <a:pt x="32181" y="126860"/>
                  </a:lnTo>
                  <a:lnTo>
                    <a:pt x="36563" y="0"/>
                  </a:lnTo>
                  <a:close/>
                </a:path>
              </a:pathLst>
            </a:custGeom>
            <a:solidFill>
              <a:srgbClr val="ECECEC"/>
            </a:solidFill>
          </p:spPr>
          <p:txBody>
            <a:bodyPr wrap="square" lIns="0" tIns="0" rIns="0" bIns="0" rtlCol="0"/>
            <a:lstStyle/>
            <a:p>
              <a:endParaRPr sz="865"/>
            </a:p>
          </p:txBody>
        </p:sp>
        <p:sp>
          <p:nvSpPr>
            <p:cNvPr id="31" name="object 31"/>
            <p:cNvSpPr/>
            <p:nvPr/>
          </p:nvSpPr>
          <p:spPr>
            <a:xfrm>
              <a:off x="2835368" y="5351163"/>
              <a:ext cx="45509" cy="67806"/>
            </a:xfrm>
            <a:custGeom>
              <a:avLst/>
              <a:gdLst/>
              <a:ahLst/>
              <a:cxnLst/>
              <a:rect l="l" t="t" r="r" b="b"/>
              <a:pathLst>
                <a:path w="94614" h="140970">
                  <a:moveTo>
                    <a:pt x="33020" y="140665"/>
                  </a:moveTo>
                  <a:lnTo>
                    <a:pt x="28308" y="13474"/>
                  </a:lnTo>
                  <a:lnTo>
                    <a:pt x="0" y="0"/>
                  </a:lnTo>
                  <a:lnTo>
                    <a:pt x="94170" y="0"/>
                  </a:lnTo>
                  <a:lnTo>
                    <a:pt x="64858" y="13804"/>
                  </a:lnTo>
                  <a:lnTo>
                    <a:pt x="60477" y="140665"/>
                  </a:lnTo>
                  <a:lnTo>
                    <a:pt x="33020" y="140665"/>
                  </a:lnTo>
                  <a:close/>
                </a:path>
              </a:pathLst>
            </a:custGeom>
            <a:ln w="3175">
              <a:solidFill>
                <a:srgbClr val="ECECEC"/>
              </a:solidFill>
            </a:ln>
          </p:spPr>
          <p:txBody>
            <a:bodyPr wrap="square" lIns="0" tIns="0" rIns="0" bIns="0" rtlCol="0"/>
            <a:lstStyle/>
            <a:p>
              <a:endParaRPr sz="865"/>
            </a:p>
          </p:txBody>
        </p:sp>
        <p:sp>
          <p:nvSpPr>
            <p:cNvPr id="32" name="object 32"/>
            <p:cNvSpPr/>
            <p:nvPr/>
          </p:nvSpPr>
          <p:spPr>
            <a:xfrm>
              <a:off x="2920611" y="5351162"/>
              <a:ext cx="45509" cy="0"/>
            </a:xfrm>
            <a:custGeom>
              <a:avLst/>
              <a:gdLst/>
              <a:ahLst/>
              <a:cxnLst/>
              <a:rect l="l" t="t" r="r" b="b"/>
              <a:pathLst>
                <a:path w="94614">
                  <a:moveTo>
                    <a:pt x="0" y="0"/>
                  </a:moveTo>
                  <a:lnTo>
                    <a:pt x="94170" y="0"/>
                  </a:lnTo>
                </a:path>
              </a:pathLst>
            </a:custGeom>
            <a:ln w="3175">
              <a:solidFill>
                <a:srgbClr val="ECECEC"/>
              </a:solidFill>
            </a:ln>
          </p:spPr>
          <p:txBody>
            <a:bodyPr wrap="square" lIns="0" tIns="0" rIns="0" bIns="0" rtlCol="0"/>
            <a:lstStyle/>
            <a:p>
              <a:endParaRPr sz="865"/>
            </a:p>
          </p:txBody>
        </p:sp>
        <p:sp>
          <p:nvSpPr>
            <p:cNvPr id="33" name="object 33"/>
            <p:cNvSpPr/>
            <p:nvPr/>
          </p:nvSpPr>
          <p:spPr>
            <a:xfrm>
              <a:off x="2920613" y="5351162"/>
              <a:ext cx="31765" cy="6719"/>
            </a:xfrm>
            <a:custGeom>
              <a:avLst/>
              <a:gdLst/>
              <a:ahLst/>
              <a:cxnLst/>
              <a:rect l="l" t="t" r="r" b="b"/>
              <a:pathLst>
                <a:path w="66039" h="13970">
                  <a:moveTo>
                    <a:pt x="0" y="0"/>
                  </a:moveTo>
                  <a:lnTo>
                    <a:pt x="28308" y="13474"/>
                  </a:lnTo>
                  <a:lnTo>
                    <a:pt x="65874" y="13474"/>
                  </a:lnTo>
                  <a:lnTo>
                    <a:pt x="0" y="0"/>
                  </a:lnTo>
                  <a:close/>
                </a:path>
              </a:pathLst>
            </a:custGeom>
            <a:solidFill>
              <a:srgbClr val="ECECEC"/>
            </a:solidFill>
          </p:spPr>
          <p:txBody>
            <a:bodyPr wrap="square" lIns="0" tIns="0" rIns="0" bIns="0" rtlCol="0"/>
            <a:lstStyle/>
            <a:p>
              <a:endParaRPr sz="865"/>
            </a:p>
          </p:txBody>
        </p:sp>
        <p:sp>
          <p:nvSpPr>
            <p:cNvPr id="34" name="object 34"/>
            <p:cNvSpPr/>
            <p:nvPr/>
          </p:nvSpPr>
          <p:spPr>
            <a:xfrm>
              <a:off x="2920613" y="5351162"/>
              <a:ext cx="45509" cy="6719"/>
            </a:xfrm>
            <a:custGeom>
              <a:avLst/>
              <a:gdLst/>
              <a:ahLst/>
              <a:cxnLst/>
              <a:rect l="l" t="t" r="r" b="b"/>
              <a:pathLst>
                <a:path w="94614" h="13970">
                  <a:moveTo>
                    <a:pt x="94170" y="0"/>
                  </a:moveTo>
                  <a:lnTo>
                    <a:pt x="0" y="0"/>
                  </a:lnTo>
                  <a:lnTo>
                    <a:pt x="65874" y="13474"/>
                  </a:lnTo>
                  <a:lnTo>
                    <a:pt x="94170" y="0"/>
                  </a:lnTo>
                  <a:close/>
                </a:path>
              </a:pathLst>
            </a:custGeom>
            <a:solidFill>
              <a:srgbClr val="ECECEC"/>
            </a:solidFill>
          </p:spPr>
          <p:txBody>
            <a:bodyPr wrap="square" lIns="0" tIns="0" rIns="0" bIns="0" rtlCol="0"/>
            <a:lstStyle/>
            <a:p>
              <a:endParaRPr sz="865"/>
            </a:p>
          </p:txBody>
        </p:sp>
        <p:sp>
          <p:nvSpPr>
            <p:cNvPr id="35" name="object 35"/>
            <p:cNvSpPr/>
            <p:nvPr/>
          </p:nvSpPr>
          <p:spPr>
            <a:xfrm>
              <a:off x="2934223" y="5357726"/>
              <a:ext cx="18326" cy="0"/>
            </a:xfrm>
            <a:custGeom>
              <a:avLst/>
              <a:gdLst/>
              <a:ahLst/>
              <a:cxnLst/>
              <a:rect l="l" t="t" r="r" b="b"/>
              <a:pathLst>
                <a:path w="38100">
                  <a:moveTo>
                    <a:pt x="0" y="0"/>
                  </a:moveTo>
                  <a:lnTo>
                    <a:pt x="37566" y="0"/>
                  </a:lnTo>
                </a:path>
              </a:pathLst>
            </a:custGeom>
            <a:ln w="3175">
              <a:solidFill>
                <a:srgbClr val="ECECEC"/>
              </a:solidFill>
            </a:ln>
          </p:spPr>
          <p:txBody>
            <a:bodyPr wrap="square" lIns="0" tIns="0" rIns="0" bIns="0" rtlCol="0"/>
            <a:lstStyle/>
            <a:p>
              <a:endParaRPr sz="865"/>
            </a:p>
          </p:txBody>
        </p:sp>
        <p:sp>
          <p:nvSpPr>
            <p:cNvPr id="36" name="object 36"/>
            <p:cNvSpPr/>
            <p:nvPr/>
          </p:nvSpPr>
          <p:spPr>
            <a:xfrm>
              <a:off x="2934225" y="5357806"/>
              <a:ext cx="15577" cy="61087"/>
            </a:xfrm>
            <a:custGeom>
              <a:avLst/>
              <a:gdLst/>
              <a:ahLst/>
              <a:cxnLst/>
              <a:rect l="l" t="t" r="r" b="b"/>
              <a:pathLst>
                <a:path w="32385" h="127000">
                  <a:moveTo>
                    <a:pt x="0" y="0"/>
                  </a:moveTo>
                  <a:lnTo>
                    <a:pt x="4711" y="126860"/>
                  </a:lnTo>
                  <a:lnTo>
                    <a:pt x="32181" y="126860"/>
                  </a:lnTo>
                  <a:lnTo>
                    <a:pt x="0" y="0"/>
                  </a:lnTo>
                  <a:close/>
                </a:path>
              </a:pathLst>
            </a:custGeom>
            <a:solidFill>
              <a:srgbClr val="ECECEC"/>
            </a:solidFill>
          </p:spPr>
          <p:txBody>
            <a:bodyPr wrap="square" lIns="0" tIns="0" rIns="0" bIns="0" rtlCol="0"/>
            <a:lstStyle/>
            <a:p>
              <a:endParaRPr sz="865"/>
            </a:p>
          </p:txBody>
        </p:sp>
        <p:sp>
          <p:nvSpPr>
            <p:cNvPr id="37" name="object 37"/>
            <p:cNvSpPr/>
            <p:nvPr/>
          </p:nvSpPr>
          <p:spPr>
            <a:xfrm>
              <a:off x="2934225" y="5357806"/>
              <a:ext cx="17715" cy="61087"/>
            </a:xfrm>
            <a:custGeom>
              <a:avLst/>
              <a:gdLst/>
              <a:ahLst/>
              <a:cxnLst/>
              <a:rect l="l" t="t" r="r" b="b"/>
              <a:pathLst>
                <a:path w="36829" h="127000">
                  <a:moveTo>
                    <a:pt x="36728" y="0"/>
                  </a:moveTo>
                  <a:lnTo>
                    <a:pt x="0" y="0"/>
                  </a:lnTo>
                  <a:lnTo>
                    <a:pt x="32181" y="126860"/>
                  </a:lnTo>
                  <a:lnTo>
                    <a:pt x="36728" y="0"/>
                  </a:lnTo>
                  <a:close/>
                </a:path>
              </a:pathLst>
            </a:custGeom>
            <a:solidFill>
              <a:srgbClr val="ECECEC"/>
            </a:solidFill>
          </p:spPr>
          <p:txBody>
            <a:bodyPr wrap="square" lIns="0" tIns="0" rIns="0" bIns="0" rtlCol="0"/>
            <a:lstStyle/>
            <a:p>
              <a:endParaRPr sz="865"/>
            </a:p>
          </p:txBody>
        </p:sp>
        <p:sp>
          <p:nvSpPr>
            <p:cNvPr id="38" name="object 38"/>
            <p:cNvSpPr/>
            <p:nvPr/>
          </p:nvSpPr>
          <p:spPr>
            <a:xfrm>
              <a:off x="2920612" y="5351163"/>
              <a:ext cx="45509" cy="67806"/>
            </a:xfrm>
            <a:custGeom>
              <a:avLst/>
              <a:gdLst/>
              <a:ahLst/>
              <a:cxnLst/>
              <a:rect l="l" t="t" r="r" b="b"/>
              <a:pathLst>
                <a:path w="94614" h="140970">
                  <a:moveTo>
                    <a:pt x="33020" y="140665"/>
                  </a:moveTo>
                  <a:lnTo>
                    <a:pt x="28308" y="13474"/>
                  </a:lnTo>
                  <a:lnTo>
                    <a:pt x="0" y="0"/>
                  </a:lnTo>
                  <a:lnTo>
                    <a:pt x="94170" y="0"/>
                  </a:lnTo>
                  <a:lnTo>
                    <a:pt x="65024" y="13804"/>
                  </a:lnTo>
                  <a:lnTo>
                    <a:pt x="60477" y="140665"/>
                  </a:lnTo>
                  <a:lnTo>
                    <a:pt x="33020" y="140665"/>
                  </a:lnTo>
                  <a:close/>
                </a:path>
              </a:pathLst>
            </a:custGeom>
            <a:ln w="3175">
              <a:solidFill>
                <a:srgbClr val="ECECEC"/>
              </a:solidFill>
            </a:ln>
          </p:spPr>
          <p:txBody>
            <a:bodyPr wrap="square" lIns="0" tIns="0" rIns="0" bIns="0" rtlCol="0"/>
            <a:lstStyle/>
            <a:p>
              <a:endParaRPr sz="865"/>
            </a:p>
          </p:txBody>
        </p:sp>
        <p:sp>
          <p:nvSpPr>
            <p:cNvPr id="39" name="object 39"/>
            <p:cNvSpPr/>
            <p:nvPr/>
          </p:nvSpPr>
          <p:spPr>
            <a:xfrm>
              <a:off x="3176588" y="5336896"/>
              <a:ext cx="48259" cy="7025"/>
            </a:xfrm>
            <a:custGeom>
              <a:avLst/>
              <a:gdLst/>
              <a:ahLst/>
              <a:cxnLst/>
              <a:rect l="l" t="t" r="r" b="b"/>
              <a:pathLst>
                <a:path w="100329" h="14604">
                  <a:moveTo>
                    <a:pt x="100241" y="0"/>
                  </a:moveTo>
                  <a:lnTo>
                    <a:pt x="0" y="14325"/>
                  </a:lnTo>
                  <a:lnTo>
                    <a:pt x="100241" y="14325"/>
                  </a:lnTo>
                  <a:lnTo>
                    <a:pt x="100241" y="0"/>
                  </a:lnTo>
                  <a:close/>
                </a:path>
              </a:pathLst>
            </a:custGeom>
            <a:solidFill>
              <a:srgbClr val="000000"/>
            </a:solidFill>
          </p:spPr>
          <p:txBody>
            <a:bodyPr wrap="square" lIns="0" tIns="0" rIns="0" bIns="0" rtlCol="0"/>
            <a:lstStyle/>
            <a:p>
              <a:endParaRPr sz="865"/>
            </a:p>
          </p:txBody>
        </p:sp>
        <p:sp>
          <p:nvSpPr>
            <p:cNvPr id="40" name="object 40"/>
            <p:cNvSpPr/>
            <p:nvPr/>
          </p:nvSpPr>
          <p:spPr>
            <a:xfrm>
              <a:off x="3176588" y="5336899"/>
              <a:ext cx="48259" cy="7025"/>
            </a:xfrm>
            <a:custGeom>
              <a:avLst/>
              <a:gdLst/>
              <a:ahLst/>
              <a:cxnLst/>
              <a:rect l="l" t="t" r="r" b="b"/>
              <a:pathLst>
                <a:path w="100329" h="14604">
                  <a:moveTo>
                    <a:pt x="100241" y="0"/>
                  </a:moveTo>
                  <a:lnTo>
                    <a:pt x="0" y="0"/>
                  </a:lnTo>
                  <a:lnTo>
                    <a:pt x="0" y="14325"/>
                  </a:lnTo>
                  <a:lnTo>
                    <a:pt x="100241" y="0"/>
                  </a:lnTo>
                  <a:close/>
                </a:path>
              </a:pathLst>
            </a:custGeom>
            <a:solidFill>
              <a:srgbClr val="000000"/>
            </a:solidFill>
          </p:spPr>
          <p:txBody>
            <a:bodyPr wrap="square" lIns="0" tIns="0" rIns="0" bIns="0" rtlCol="0"/>
            <a:lstStyle/>
            <a:p>
              <a:endParaRPr sz="865"/>
            </a:p>
          </p:txBody>
        </p:sp>
        <p:sp>
          <p:nvSpPr>
            <p:cNvPr id="41" name="object 41"/>
            <p:cNvSpPr/>
            <p:nvPr/>
          </p:nvSpPr>
          <p:spPr>
            <a:xfrm>
              <a:off x="2793717" y="5340344"/>
              <a:ext cx="383014" cy="0"/>
            </a:xfrm>
            <a:custGeom>
              <a:avLst/>
              <a:gdLst/>
              <a:ahLst/>
              <a:cxnLst/>
              <a:rect l="l" t="t" r="r" b="b"/>
              <a:pathLst>
                <a:path w="796289">
                  <a:moveTo>
                    <a:pt x="0" y="0"/>
                  </a:moveTo>
                  <a:lnTo>
                    <a:pt x="795997" y="0"/>
                  </a:lnTo>
                </a:path>
              </a:pathLst>
            </a:custGeom>
            <a:ln w="15601">
              <a:solidFill>
                <a:srgbClr val="000000"/>
              </a:solidFill>
            </a:ln>
          </p:spPr>
          <p:txBody>
            <a:bodyPr wrap="square" lIns="0" tIns="0" rIns="0" bIns="0" rtlCol="0"/>
            <a:lstStyle/>
            <a:p>
              <a:endParaRPr sz="865"/>
            </a:p>
          </p:txBody>
        </p:sp>
        <p:sp>
          <p:nvSpPr>
            <p:cNvPr id="42" name="object 42"/>
            <p:cNvSpPr/>
            <p:nvPr/>
          </p:nvSpPr>
          <p:spPr>
            <a:xfrm>
              <a:off x="2797118" y="5108148"/>
              <a:ext cx="0" cy="235795"/>
            </a:xfrm>
            <a:custGeom>
              <a:avLst/>
              <a:gdLst/>
              <a:ahLst/>
              <a:cxnLst/>
              <a:rect l="l" t="t" r="r" b="b"/>
              <a:pathLst>
                <a:path h="490220">
                  <a:moveTo>
                    <a:pt x="0" y="0"/>
                  </a:moveTo>
                  <a:lnTo>
                    <a:pt x="0" y="489902"/>
                  </a:lnTo>
                </a:path>
              </a:pathLst>
            </a:custGeom>
            <a:ln w="15420">
              <a:solidFill>
                <a:srgbClr val="000000"/>
              </a:solidFill>
            </a:ln>
          </p:spPr>
          <p:txBody>
            <a:bodyPr wrap="square" lIns="0" tIns="0" rIns="0" bIns="0" rtlCol="0"/>
            <a:lstStyle/>
            <a:p>
              <a:endParaRPr sz="865"/>
            </a:p>
          </p:txBody>
        </p:sp>
        <p:sp>
          <p:nvSpPr>
            <p:cNvPr id="43" name="object 43"/>
            <p:cNvSpPr/>
            <p:nvPr/>
          </p:nvSpPr>
          <p:spPr>
            <a:xfrm>
              <a:off x="2793715" y="5111593"/>
              <a:ext cx="377822" cy="0"/>
            </a:xfrm>
            <a:custGeom>
              <a:avLst/>
              <a:gdLst/>
              <a:ahLst/>
              <a:cxnLst/>
              <a:rect l="l" t="t" r="r" b="b"/>
              <a:pathLst>
                <a:path w="785495">
                  <a:moveTo>
                    <a:pt x="0" y="0"/>
                  </a:moveTo>
                  <a:lnTo>
                    <a:pt x="785050" y="0"/>
                  </a:lnTo>
                </a:path>
              </a:pathLst>
            </a:custGeom>
            <a:ln w="15595">
              <a:solidFill>
                <a:srgbClr val="000000"/>
              </a:solidFill>
            </a:ln>
          </p:spPr>
          <p:txBody>
            <a:bodyPr wrap="square" lIns="0" tIns="0" rIns="0" bIns="0" rtlCol="0"/>
            <a:lstStyle/>
            <a:p>
              <a:endParaRPr sz="865"/>
            </a:p>
          </p:txBody>
        </p:sp>
        <p:sp>
          <p:nvSpPr>
            <p:cNvPr id="44" name="object 44"/>
            <p:cNvSpPr/>
            <p:nvPr/>
          </p:nvSpPr>
          <p:spPr>
            <a:xfrm>
              <a:off x="3005371" y="5350678"/>
              <a:ext cx="45509" cy="0"/>
            </a:xfrm>
            <a:custGeom>
              <a:avLst/>
              <a:gdLst/>
              <a:ahLst/>
              <a:cxnLst/>
              <a:rect l="l" t="t" r="r" b="b"/>
              <a:pathLst>
                <a:path w="94614">
                  <a:moveTo>
                    <a:pt x="0" y="0"/>
                  </a:moveTo>
                  <a:lnTo>
                    <a:pt x="94005" y="0"/>
                  </a:lnTo>
                </a:path>
              </a:pathLst>
            </a:custGeom>
            <a:ln w="3175">
              <a:solidFill>
                <a:srgbClr val="ECECEC"/>
              </a:solidFill>
            </a:ln>
          </p:spPr>
          <p:txBody>
            <a:bodyPr wrap="square" lIns="0" tIns="0" rIns="0" bIns="0" rtlCol="0"/>
            <a:lstStyle/>
            <a:p>
              <a:endParaRPr sz="865"/>
            </a:p>
          </p:txBody>
        </p:sp>
        <p:sp>
          <p:nvSpPr>
            <p:cNvPr id="45" name="object 45"/>
            <p:cNvSpPr/>
            <p:nvPr/>
          </p:nvSpPr>
          <p:spPr>
            <a:xfrm>
              <a:off x="3005371" y="5350676"/>
              <a:ext cx="31765" cy="6414"/>
            </a:xfrm>
            <a:custGeom>
              <a:avLst/>
              <a:gdLst/>
              <a:ahLst/>
              <a:cxnLst/>
              <a:rect l="l" t="t" r="r" b="b"/>
              <a:pathLst>
                <a:path w="66039" h="13334">
                  <a:moveTo>
                    <a:pt x="0" y="0"/>
                  </a:moveTo>
                  <a:lnTo>
                    <a:pt x="28308" y="13309"/>
                  </a:lnTo>
                  <a:lnTo>
                    <a:pt x="65697" y="13309"/>
                  </a:lnTo>
                  <a:lnTo>
                    <a:pt x="0" y="0"/>
                  </a:lnTo>
                  <a:close/>
                </a:path>
              </a:pathLst>
            </a:custGeom>
            <a:solidFill>
              <a:srgbClr val="ECECEC"/>
            </a:solidFill>
          </p:spPr>
          <p:txBody>
            <a:bodyPr wrap="square" lIns="0" tIns="0" rIns="0" bIns="0" rtlCol="0"/>
            <a:lstStyle/>
            <a:p>
              <a:endParaRPr sz="865"/>
            </a:p>
          </p:txBody>
        </p:sp>
        <p:sp>
          <p:nvSpPr>
            <p:cNvPr id="46" name="object 46"/>
            <p:cNvSpPr/>
            <p:nvPr/>
          </p:nvSpPr>
          <p:spPr>
            <a:xfrm>
              <a:off x="3005371" y="5350676"/>
              <a:ext cx="45509" cy="6414"/>
            </a:xfrm>
            <a:custGeom>
              <a:avLst/>
              <a:gdLst/>
              <a:ahLst/>
              <a:cxnLst/>
              <a:rect l="l" t="t" r="r" b="b"/>
              <a:pathLst>
                <a:path w="94614" h="13334">
                  <a:moveTo>
                    <a:pt x="94005" y="0"/>
                  </a:moveTo>
                  <a:lnTo>
                    <a:pt x="0" y="0"/>
                  </a:lnTo>
                  <a:lnTo>
                    <a:pt x="65697" y="13309"/>
                  </a:lnTo>
                  <a:lnTo>
                    <a:pt x="94005" y="0"/>
                  </a:lnTo>
                  <a:close/>
                </a:path>
              </a:pathLst>
            </a:custGeom>
            <a:solidFill>
              <a:srgbClr val="ECECEC"/>
            </a:solidFill>
          </p:spPr>
          <p:txBody>
            <a:bodyPr wrap="square" lIns="0" tIns="0" rIns="0" bIns="0" rtlCol="0"/>
            <a:lstStyle/>
            <a:p>
              <a:endParaRPr sz="865"/>
            </a:p>
          </p:txBody>
        </p:sp>
        <p:sp>
          <p:nvSpPr>
            <p:cNvPr id="47" name="object 47"/>
            <p:cNvSpPr/>
            <p:nvPr/>
          </p:nvSpPr>
          <p:spPr>
            <a:xfrm>
              <a:off x="3018983" y="5357156"/>
              <a:ext cx="18020" cy="0"/>
            </a:xfrm>
            <a:custGeom>
              <a:avLst/>
              <a:gdLst/>
              <a:ahLst/>
              <a:cxnLst/>
              <a:rect l="l" t="t" r="r" b="b"/>
              <a:pathLst>
                <a:path w="37464">
                  <a:moveTo>
                    <a:pt x="0" y="0"/>
                  </a:moveTo>
                  <a:lnTo>
                    <a:pt x="37401" y="0"/>
                  </a:lnTo>
                </a:path>
              </a:pathLst>
            </a:custGeom>
            <a:ln w="3175">
              <a:solidFill>
                <a:srgbClr val="ECECEC"/>
              </a:solidFill>
            </a:ln>
          </p:spPr>
          <p:txBody>
            <a:bodyPr wrap="square" lIns="0" tIns="0" rIns="0" bIns="0" rtlCol="0"/>
            <a:lstStyle/>
            <a:p>
              <a:endParaRPr sz="865"/>
            </a:p>
          </p:txBody>
        </p:sp>
        <p:sp>
          <p:nvSpPr>
            <p:cNvPr id="48" name="object 48"/>
            <p:cNvSpPr/>
            <p:nvPr/>
          </p:nvSpPr>
          <p:spPr>
            <a:xfrm>
              <a:off x="3018984" y="5357239"/>
              <a:ext cx="15577" cy="61087"/>
            </a:xfrm>
            <a:custGeom>
              <a:avLst/>
              <a:gdLst/>
              <a:ahLst/>
              <a:cxnLst/>
              <a:rect l="l" t="t" r="r" b="b"/>
              <a:pathLst>
                <a:path w="32385" h="127000">
                  <a:moveTo>
                    <a:pt x="0" y="0"/>
                  </a:moveTo>
                  <a:lnTo>
                    <a:pt x="4711" y="126860"/>
                  </a:lnTo>
                  <a:lnTo>
                    <a:pt x="32181" y="126860"/>
                  </a:lnTo>
                  <a:lnTo>
                    <a:pt x="0" y="0"/>
                  </a:lnTo>
                  <a:close/>
                </a:path>
              </a:pathLst>
            </a:custGeom>
            <a:solidFill>
              <a:srgbClr val="ECECEC"/>
            </a:solidFill>
          </p:spPr>
          <p:txBody>
            <a:bodyPr wrap="square" lIns="0" tIns="0" rIns="0" bIns="0" rtlCol="0"/>
            <a:lstStyle/>
            <a:p>
              <a:endParaRPr sz="865"/>
            </a:p>
          </p:txBody>
        </p:sp>
        <p:sp>
          <p:nvSpPr>
            <p:cNvPr id="49" name="object 49"/>
            <p:cNvSpPr/>
            <p:nvPr/>
          </p:nvSpPr>
          <p:spPr>
            <a:xfrm>
              <a:off x="3018984" y="5357239"/>
              <a:ext cx="17715" cy="61087"/>
            </a:xfrm>
            <a:custGeom>
              <a:avLst/>
              <a:gdLst/>
              <a:ahLst/>
              <a:cxnLst/>
              <a:rect l="l" t="t" r="r" b="b"/>
              <a:pathLst>
                <a:path w="36829" h="127000">
                  <a:moveTo>
                    <a:pt x="36550" y="0"/>
                  </a:moveTo>
                  <a:lnTo>
                    <a:pt x="0" y="0"/>
                  </a:lnTo>
                  <a:lnTo>
                    <a:pt x="32181" y="126860"/>
                  </a:lnTo>
                  <a:lnTo>
                    <a:pt x="36550" y="0"/>
                  </a:lnTo>
                  <a:close/>
                </a:path>
              </a:pathLst>
            </a:custGeom>
            <a:solidFill>
              <a:srgbClr val="ECECEC"/>
            </a:solidFill>
          </p:spPr>
          <p:txBody>
            <a:bodyPr wrap="square" lIns="0" tIns="0" rIns="0" bIns="0" rtlCol="0"/>
            <a:lstStyle/>
            <a:p>
              <a:endParaRPr sz="865"/>
            </a:p>
          </p:txBody>
        </p:sp>
        <p:sp>
          <p:nvSpPr>
            <p:cNvPr id="50" name="object 50"/>
            <p:cNvSpPr/>
            <p:nvPr/>
          </p:nvSpPr>
          <p:spPr>
            <a:xfrm>
              <a:off x="3005371" y="5350675"/>
              <a:ext cx="45509" cy="67806"/>
            </a:xfrm>
            <a:custGeom>
              <a:avLst/>
              <a:gdLst/>
              <a:ahLst/>
              <a:cxnLst/>
              <a:rect l="l" t="t" r="r" b="b"/>
              <a:pathLst>
                <a:path w="94614" h="140970">
                  <a:moveTo>
                    <a:pt x="33020" y="140500"/>
                  </a:moveTo>
                  <a:lnTo>
                    <a:pt x="28308" y="13309"/>
                  </a:lnTo>
                  <a:lnTo>
                    <a:pt x="0" y="0"/>
                  </a:lnTo>
                  <a:lnTo>
                    <a:pt x="94005" y="0"/>
                  </a:lnTo>
                  <a:lnTo>
                    <a:pt x="64858" y="13639"/>
                  </a:lnTo>
                  <a:lnTo>
                    <a:pt x="60477" y="140500"/>
                  </a:lnTo>
                  <a:lnTo>
                    <a:pt x="33020" y="140500"/>
                  </a:lnTo>
                  <a:close/>
                </a:path>
              </a:pathLst>
            </a:custGeom>
            <a:ln w="3175">
              <a:solidFill>
                <a:srgbClr val="ECECEC"/>
              </a:solidFill>
            </a:ln>
          </p:spPr>
          <p:txBody>
            <a:bodyPr wrap="square" lIns="0" tIns="0" rIns="0" bIns="0" rtlCol="0"/>
            <a:lstStyle/>
            <a:p>
              <a:endParaRPr sz="865"/>
            </a:p>
          </p:txBody>
        </p:sp>
        <p:sp>
          <p:nvSpPr>
            <p:cNvPr id="51" name="object 51"/>
            <p:cNvSpPr/>
            <p:nvPr/>
          </p:nvSpPr>
          <p:spPr>
            <a:xfrm>
              <a:off x="3090373" y="5351162"/>
              <a:ext cx="45509" cy="0"/>
            </a:xfrm>
            <a:custGeom>
              <a:avLst/>
              <a:gdLst/>
              <a:ahLst/>
              <a:cxnLst/>
              <a:rect l="l" t="t" r="r" b="b"/>
              <a:pathLst>
                <a:path w="94614">
                  <a:moveTo>
                    <a:pt x="0" y="0"/>
                  </a:moveTo>
                  <a:lnTo>
                    <a:pt x="94005" y="0"/>
                  </a:lnTo>
                </a:path>
              </a:pathLst>
            </a:custGeom>
            <a:ln w="3175">
              <a:solidFill>
                <a:srgbClr val="ECECEC"/>
              </a:solidFill>
            </a:ln>
          </p:spPr>
          <p:txBody>
            <a:bodyPr wrap="square" lIns="0" tIns="0" rIns="0" bIns="0" rtlCol="0"/>
            <a:lstStyle/>
            <a:p>
              <a:endParaRPr sz="865"/>
            </a:p>
          </p:txBody>
        </p:sp>
        <p:sp>
          <p:nvSpPr>
            <p:cNvPr id="52" name="object 52"/>
            <p:cNvSpPr/>
            <p:nvPr/>
          </p:nvSpPr>
          <p:spPr>
            <a:xfrm>
              <a:off x="3090373" y="5351162"/>
              <a:ext cx="31765" cy="6719"/>
            </a:xfrm>
            <a:custGeom>
              <a:avLst/>
              <a:gdLst/>
              <a:ahLst/>
              <a:cxnLst/>
              <a:rect l="l" t="t" r="r" b="b"/>
              <a:pathLst>
                <a:path w="66039" h="13970">
                  <a:moveTo>
                    <a:pt x="0" y="0"/>
                  </a:moveTo>
                  <a:lnTo>
                    <a:pt x="28308" y="13474"/>
                  </a:lnTo>
                  <a:lnTo>
                    <a:pt x="65697" y="13474"/>
                  </a:lnTo>
                  <a:lnTo>
                    <a:pt x="0" y="0"/>
                  </a:lnTo>
                  <a:close/>
                </a:path>
              </a:pathLst>
            </a:custGeom>
            <a:solidFill>
              <a:srgbClr val="ECECEC"/>
            </a:solidFill>
          </p:spPr>
          <p:txBody>
            <a:bodyPr wrap="square" lIns="0" tIns="0" rIns="0" bIns="0" rtlCol="0"/>
            <a:lstStyle/>
            <a:p>
              <a:endParaRPr sz="865"/>
            </a:p>
          </p:txBody>
        </p:sp>
        <p:sp>
          <p:nvSpPr>
            <p:cNvPr id="53" name="object 53"/>
            <p:cNvSpPr/>
            <p:nvPr/>
          </p:nvSpPr>
          <p:spPr>
            <a:xfrm>
              <a:off x="3090373" y="5351162"/>
              <a:ext cx="45509" cy="6719"/>
            </a:xfrm>
            <a:custGeom>
              <a:avLst/>
              <a:gdLst/>
              <a:ahLst/>
              <a:cxnLst/>
              <a:rect l="l" t="t" r="r" b="b"/>
              <a:pathLst>
                <a:path w="94614" h="13970">
                  <a:moveTo>
                    <a:pt x="94005" y="0"/>
                  </a:moveTo>
                  <a:lnTo>
                    <a:pt x="0" y="0"/>
                  </a:lnTo>
                  <a:lnTo>
                    <a:pt x="65697" y="13474"/>
                  </a:lnTo>
                  <a:lnTo>
                    <a:pt x="94005" y="0"/>
                  </a:lnTo>
                  <a:close/>
                </a:path>
              </a:pathLst>
            </a:custGeom>
            <a:solidFill>
              <a:srgbClr val="ECECEC"/>
            </a:solidFill>
          </p:spPr>
          <p:txBody>
            <a:bodyPr wrap="square" lIns="0" tIns="0" rIns="0" bIns="0" rtlCol="0"/>
            <a:lstStyle/>
            <a:p>
              <a:endParaRPr sz="865"/>
            </a:p>
          </p:txBody>
        </p:sp>
        <p:sp>
          <p:nvSpPr>
            <p:cNvPr id="54" name="object 54"/>
            <p:cNvSpPr/>
            <p:nvPr/>
          </p:nvSpPr>
          <p:spPr>
            <a:xfrm>
              <a:off x="3103984" y="5357726"/>
              <a:ext cx="18020" cy="0"/>
            </a:xfrm>
            <a:custGeom>
              <a:avLst/>
              <a:gdLst/>
              <a:ahLst/>
              <a:cxnLst/>
              <a:rect l="l" t="t" r="r" b="b"/>
              <a:pathLst>
                <a:path w="37464">
                  <a:moveTo>
                    <a:pt x="0" y="0"/>
                  </a:moveTo>
                  <a:lnTo>
                    <a:pt x="37401" y="0"/>
                  </a:lnTo>
                </a:path>
              </a:pathLst>
            </a:custGeom>
            <a:ln w="3175">
              <a:solidFill>
                <a:srgbClr val="ECECEC"/>
              </a:solidFill>
            </a:ln>
          </p:spPr>
          <p:txBody>
            <a:bodyPr wrap="square" lIns="0" tIns="0" rIns="0" bIns="0" rtlCol="0"/>
            <a:lstStyle/>
            <a:p>
              <a:endParaRPr sz="865"/>
            </a:p>
          </p:txBody>
        </p:sp>
        <p:sp>
          <p:nvSpPr>
            <p:cNvPr id="55" name="object 55"/>
            <p:cNvSpPr/>
            <p:nvPr/>
          </p:nvSpPr>
          <p:spPr>
            <a:xfrm>
              <a:off x="3103986" y="5357806"/>
              <a:ext cx="15577" cy="61087"/>
            </a:xfrm>
            <a:custGeom>
              <a:avLst/>
              <a:gdLst/>
              <a:ahLst/>
              <a:cxnLst/>
              <a:rect l="l" t="t" r="r" b="b"/>
              <a:pathLst>
                <a:path w="32385" h="127000">
                  <a:moveTo>
                    <a:pt x="0" y="0"/>
                  </a:moveTo>
                  <a:lnTo>
                    <a:pt x="4711" y="126860"/>
                  </a:lnTo>
                  <a:lnTo>
                    <a:pt x="32181" y="126860"/>
                  </a:lnTo>
                  <a:lnTo>
                    <a:pt x="0" y="0"/>
                  </a:lnTo>
                  <a:close/>
                </a:path>
              </a:pathLst>
            </a:custGeom>
            <a:solidFill>
              <a:srgbClr val="ECECEC"/>
            </a:solidFill>
          </p:spPr>
          <p:txBody>
            <a:bodyPr wrap="square" lIns="0" tIns="0" rIns="0" bIns="0" rtlCol="0"/>
            <a:lstStyle/>
            <a:p>
              <a:endParaRPr sz="865"/>
            </a:p>
          </p:txBody>
        </p:sp>
        <p:sp>
          <p:nvSpPr>
            <p:cNvPr id="56" name="object 56"/>
            <p:cNvSpPr/>
            <p:nvPr/>
          </p:nvSpPr>
          <p:spPr>
            <a:xfrm>
              <a:off x="3103986" y="5357806"/>
              <a:ext cx="17715" cy="61087"/>
            </a:xfrm>
            <a:custGeom>
              <a:avLst/>
              <a:gdLst/>
              <a:ahLst/>
              <a:cxnLst/>
              <a:rect l="l" t="t" r="r" b="b"/>
              <a:pathLst>
                <a:path w="36829" h="127000">
                  <a:moveTo>
                    <a:pt x="36563" y="0"/>
                  </a:moveTo>
                  <a:lnTo>
                    <a:pt x="0" y="0"/>
                  </a:lnTo>
                  <a:lnTo>
                    <a:pt x="32181" y="126860"/>
                  </a:lnTo>
                  <a:lnTo>
                    <a:pt x="36563" y="0"/>
                  </a:lnTo>
                  <a:close/>
                </a:path>
              </a:pathLst>
            </a:custGeom>
            <a:solidFill>
              <a:srgbClr val="ECECEC"/>
            </a:solidFill>
          </p:spPr>
          <p:txBody>
            <a:bodyPr wrap="square" lIns="0" tIns="0" rIns="0" bIns="0" rtlCol="0"/>
            <a:lstStyle/>
            <a:p>
              <a:endParaRPr sz="865"/>
            </a:p>
          </p:txBody>
        </p:sp>
        <p:sp>
          <p:nvSpPr>
            <p:cNvPr id="57" name="object 57"/>
            <p:cNvSpPr/>
            <p:nvPr/>
          </p:nvSpPr>
          <p:spPr>
            <a:xfrm>
              <a:off x="3090373" y="5351163"/>
              <a:ext cx="45509" cy="67806"/>
            </a:xfrm>
            <a:custGeom>
              <a:avLst/>
              <a:gdLst/>
              <a:ahLst/>
              <a:cxnLst/>
              <a:rect l="l" t="t" r="r" b="b"/>
              <a:pathLst>
                <a:path w="94614" h="140970">
                  <a:moveTo>
                    <a:pt x="33020" y="140665"/>
                  </a:moveTo>
                  <a:lnTo>
                    <a:pt x="28308" y="13474"/>
                  </a:lnTo>
                  <a:lnTo>
                    <a:pt x="0" y="0"/>
                  </a:lnTo>
                  <a:lnTo>
                    <a:pt x="94005" y="0"/>
                  </a:lnTo>
                  <a:lnTo>
                    <a:pt x="64858" y="13804"/>
                  </a:lnTo>
                  <a:lnTo>
                    <a:pt x="60477" y="140665"/>
                  </a:lnTo>
                  <a:lnTo>
                    <a:pt x="33020" y="140665"/>
                  </a:lnTo>
                  <a:close/>
                </a:path>
              </a:pathLst>
            </a:custGeom>
            <a:ln w="3175">
              <a:solidFill>
                <a:srgbClr val="ECECEC"/>
              </a:solidFill>
            </a:ln>
          </p:spPr>
          <p:txBody>
            <a:bodyPr wrap="square" lIns="0" tIns="0" rIns="0" bIns="0" rtlCol="0"/>
            <a:lstStyle/>
            <a:p>
              <a:endParaRPr sz="865"/>
            </a:p>
          </p:txBody>
        </p:sp>
        <p:sp>
          <p:nvSpPr>
            <p:cNvPr id="58" name="object 58"/>
            <p:cNvSpPr/>
            <p:nvPr/>
          </p:nvSpPr>
          <p:spPr>
            <a:xfrm>
              <a:off x="3175374" y="5350678"/>
              <a:ext cx="45509" cy="0"/>
            </a:xfrm>
            <a:custGeom>
              <a:avLst/>
              <a:gdLst/>
              <a:ahLst/>
              <a:cxnLst/>
              <a:rect l="l" t="t" r="r" b="b"/>
              <a:pathLst>
                <a:path w="94614">
                  <a:moveTo>
                    <a:pt x="0" y="0"/>
                  </a:moveTo>
                  <a:lnTo>
                    <a:pt x="94170" y="0"/>
                  </a:lnTo>
                </a:path>
              </a:pathLst>
            </a:custGeom>
            <a:ln w="3175">
              <a:solidFill>
                <a:srgbClr val="ECECEC"/>
              </a:solidFill>
            </a:ln>
          </p:spPr>
          <p:txBody>
            <a:bodyPr wrap="square" lIns="0" tIns="0" rIns="0" bIns="0" rtlCol="0"/>
            <a:lstStyle/>
            <a:p>
              <a:endParaRPr sz="865"/>
            </a:p>
          </p:txBody>
        </p:sp>
        <p:sp>
          <p:nvSpPr>
            <p:cNvPr id="59" name="object 59"/>
            <p:cNvSpPr/>
            <p:nvPr/>
          </p:nvSpPr>
          <p:spPr>
            <a:xfrm>
              <a:off x="3175374" y="5350676"/>
              <a:ext cx="31765" cy="6414"/>
            </a:xfrm>
            <a:custGeom>
              <a:avLst/>
              <a:gdLst/>
              <a:ahLst/>
              <a:cxnLst/>
              <a:rect l="l" t="t" r="r" b="b"/>
              <a:pathLst>
                <a:path w="66039" h="13334">
                  <a:moveTo>
                    <a:pt x="0" y="0"/>
                  </a:moveTo>
                  <a:lnTo>
                    <a:pt x="28308" y="13309"/>
                  </a:lnTo>
                  <a:lnTo>
                    <a:pt x="65874" y="13309"/>
                  </a:lnTo>
                  <a:lnTo>
                    <a:pt x="0" y="0"/>
                  </a:lnTo>
                  <a:close/>
                </a:path>
              </a:pathLst>
            </a:custGeom>
            <a:solidFill>
              <a:srgbClr val="ECECEC"/>
            </a:solidFill>
          </p:spPr>
          <p:txBody>
            <a:bodyPr wrap="square" lIns="0" tIns="0" rIns="0" bIns="0" rtlCol="0"/>
            <a:lstStyle/>
            <a:p>
              <a:endParaRPr sz="865"/>
            </a:p>
          </p:txBody>
        </p:sp>
        <p:sp>
          <p:nvSpPr>
            <p:cNvPr id="60" name="object 60"/>
            <p:cNvSpPr/>
            <p:nvPr/>
          </p:nvSpPr>
          <p:spPr>
            <a:xfrm>
              <a:off x="3175375" y="5350676"/>
              <a:ext cx="45509" cy="6414"/>
            </a:xfrm>
            <a:custGeom>
              <a:avLst/>
              <a:gdLst/>
              <a:ahLst/>
              <a:cxnLst/>
              <a:rect l="l" t="t" r="r" b="b"/>
              <a:pathLst>
                <a:path w="94614" h="13334">
                  <a:moveTo>
                    <a:pt x="94170" y="0"/>
                  </a:moveTo>
                  <a:lnTo>
                    <a:pt x="0" y="0"/>
                  </a:lnTo>
                  <a:lnTo>
                    <a:pt x="65874" y="13309"/>
                  </a:lnTo>
                  <a:lnTo>
                    <a:pt x="94170" y="0"/>
                  </a:lnTo>
                  <a:close/>
                </a:path>
              </a:pathLst>
            </a:custGeom>
            <a:solidFill>
              <a:srgbClr val="ECECEC"/>
            </a:solidFill>
          </p:spPr>
          <p:txBody>
            <a:bodyPr wrap="square" lIns="0" tIns="0" rIns="0" bIns="0" rtlCol="0"/>
            <a:lstStyle/>
            <a:p>
              <a:endParaRPr sz="865"/>
            </a:p>
          </p:txBody>
        </p:sp>
        <p:sp>
          <p:nvSpPr>
            <p:cNvPr id="61" name="object 61"/>
            <p:cNvSpPr/>
            <p:nvPr/>
          </p:nvSpPr>
          <p:spPr>
            <a:xfrm>
              <a:off x="3188986" y="5357156"/>
              <a:ext cx="18326" cy="0"/>
            </a:xfrm>
            <a:custGeom>
              <a:avLst/>
              <a:gdLst/>
              <a:ahLst/>
              <a:cxnLst/>
              <a:rect l="l" t="t" r="r" b="b"/>
              <a:pathLst>
                <a:path w="38100">
                  <a:moveTo>
                    <a:pt x="0" y="0"/>
                  </a:moveTo>
                  <a:lnTo>
                    <a:pt x="37566" y="0"/>
                  </a:lnTo>
                </a:path>
              </a:pathLst>
            </a:custGeom>
            <a:ln w="3175">
              <a:solidFill>
                <a:srgbClr val="ECECEC"/>
              </a:solidFill>
            </a:ln>
          </p:spPr>
          <p:txBody>
            <a:bodyPr wrap="square" lIns="0" tIns="0" rIns="0" bIns="0" rtlCol="0"/>
            <a:lstStyle/>
            <a:p>
              <a:endParaRPr sz="865"/>
            </a:p>
          </p:txBody>
        </p:sp>
        <p:sp>
          <p:nvSpPr>
            <p:cNvPr id="62" name="object 62"/>
            <p:cNvSpPr/>
            <p:nvPr/>
          </p:nvSpPr>
          <p:spPr>
            <a:xfrm>
              <a:off x="3188988" y="5357239"/>
              <a:ext cx="15577" cy="61087"/>
            </a:xfrm>
            <a:custGeom>
              <a:avLst/>
              <a:gdLst/>
              <a:ahLst/>
              <a:cxnLst/>
              <a:rect l="l" t="t" r="r" b="b"/>
              <a:pathLst>
                <a:path w="32385" h="127000">
                  <a:moveTo>
                    <a:pt x="0" y="0"/>
                  </a:moveTo>
                  <a:lnTo>
                    <a:pt x="4711" y="126860"/>
                  </a:lnTo>
                  <a:lnTo>
                    <a:pt x="32181" y="126860"/>
                  </a:lnTo>
                  <a:lnTo>
                    <a:pt x="0" y="0"/>
                  </a:lnTo>
                  <a:close/>
                </a:path>
              </a:pathLst>
            </a:custGeom>
            <a:solidFill>
              <a:srgbClr val="ECECEC"/>
            </a:solidFill>
          </p:spPr>
          <p:txBody>
            <a:bodyPr wrap="square" lIns="0" tIns="0" rIns="0" bIns="0" rtlCol="0"/>
            <a:lstStyle/>
            <a:p>
              <a:endParaRPr sz="865"/>
            </a:p>
          </p:txBody>
        </p:sp>
        <p:sp>
          <p:nvSpPr>
            <p:cNvPr id="63" name="object 63"/>
            <p:cNvSpPr/>
            <p:nvPr/>
          </p:nvSpPr>
          <p:spPr>
            <a:xfrm>
              <a:off x="3188987" y="5357239"/>
              <a:ext cx="17715" cy="61087"/>
            </a:xfrm>
            <a:custGeom>
              <a:avLst/>
              <a:gdLst/>
              <a:ahLst/>
              <a:cxnLst/>
              <a:rect l="l" t="t" r="r" b="b"/>
              <a:pathLst>
                <a:path w="36829" h="127000">
                  <a:moveTo>
                    <a:pt x="36550" y="0"/>
                  </a:moveTo>
                  <a:lnTo>
                    <a:pt x="0" y="0"/>
                  </a:lnTo>
                  <a:lnTo>
                    <a:pt x="32181" y="126860"/>
                  </a:lnTo>
                  <a:lnTo>
                    <a:pt x="36550" y="0"/>
                  </a:lnTo>
                  <a:close/>
                </a:path>
              </a:pathLst>
            </a:custGeom>
            <a:solidFill>
              <a:srgbClr val="ECECEC"/>
            </a:solidFill>
          </p:spPr>
          <p:txBody>
            <a:bodyPr wrap="square" lIns="0" tIns="0" rIns="0" bIns="0" rtlCol="0"/>
            <a:lstStyle/>
            <a:p>
              <a:endParaRPr sz="865"/>
            </a:p>
          </p:txBody>
        </p:sp>
        <p:sp>
          <p:nvSpPr>
            <p:cNvPr id="64" name="object 64"/>
            <p:cNvSpPr/>
            <p:nvPr/>
          </p:nvSpPr>
          <p:spPr>
            <a:xfrm>
              <a:off x="3175375" y="5350675"/>
              <a:ext cx="45509" cy="67806"/>
            </a:xfrm>
            <a:custGeom>
              <a:avLst/>
              <a:gdLst/>
              <a:ahLst/>
              <a:cxnLst/>
              <a:rect l="l" t="t" r="r" b="b"/>
              <a:pathLst>
                <a:path w="94614" h="140970">
                  <a:moveTo>
                    <a:pt x="33020" y="140500"/>
                  </a:moveTo>
                  <a:lnTo>
                    <a:pt x="28308" y="13309"/>
                  </a:lnTo>
                  <a:lnTo>
                    <a:pt x="0" y="0"/>
                  </a:lnTo>
                  <a:lnTo>
                    <a:pt x="94170" y="0"/>
                  </a:lnTo>
                  <a:lnTo>
                    <a:pt x="64858" y="13639"/>
                  </a:lnTo>
                  <a:lnTo>
                    <a:pt x="60477" y="140500"/>
                  </a:lnTo>
                  <a:lnTo>
                    <a:pt x="33020" y="140500"/>
                  </a:lnTo>
                  <a:close/>
                </a:path>
              </a:pathLst>
            </a:custGeom>
            <a:ln w="3175">
              <a:solidFill>
                <a:srgbClr val="ECECEC"/>
              </a:solidFill>
            </a:ln>
          </p:spPr>
          <p:txBody>
            <a:bodyPr wrap="square" lIns="0" tIns="0" rIns="0" bIns="0" rtlCol="0"/>
            <a:lstStyle/>
            <a:p>
              <a:endParaRPr sz="865"/>
            </a:p>
          </p:txBody>
        </p:sp>
        <p:sp>
          <p:nvSpPr>
            <p:cNvPr id="65" name="object 65"/>
            <p:cNvSpPr/>
            <p:nvPr/>
          </p:nvSpPr>
          <p:spPr>
            <a:xfrm>
              <a:off x="3260375" y="5351162"/>
              <a:ext cx="45509" cy="0"/>
            </a:xfrm>
            <a:custGeom>
              <a:avLst/>
              <a:gdLst/>
              <a:ahLst/>
              <a:cxnLst/>
              <a:rect l="l" t="t" r="r" b="b"/>
              <a:pathLst>
                <a:path w="94614">
                  <a:moveTo>
                    <a:pt x="0" y="0"/>
                  </a:moveTo>
                  <a:lnTo>
                    <a:pt x="94170" y="0"/>
                  </a:lnTo>
                </a:path>
              </a:pathLst>
            </a:custGeom>
            <a:ln w="3175">
              <a:solidFill>
                <a:srgbClr val="ECECEC"/>
              </a:solidFill>
            </a:ln>
          </p:spPr>
          <p:txBody>
            <a:bodyPr wrap="square" lIns="0" tIns="0" rIns="0" bIns="0" rtlCol="0"/>
            <a:lstStyle/>
            <a:p>
              <a:endParaRPr sz="865"/>
            </a:p>
          </p:txBody>
        </p:sp>
        <p:sp>
          <p:nvSpPr>
            <p:cNvPr id="66" name="object 66"/>
            <p:cNvSpPr/>
            <p:nvPr/>
          </p:nvSpPr>
          <p:spPr>
            <a:xfrm>
              <a:off x="3260377" y="5351162"/>
              <a:ext cx="31765" cy="6719"/>
            </a:xfrm>
            <a:custGeom>
              <a:avLst/>
              <a:gdLst/>
              <a:ahLst/>
              <a:cxnLst/>
              <a:rect l="l" t="t" r="r" b="b"/>
              <a:pathLst>
                <a:path w="66039" h="13970">
                  <a:moveTo>
                    <a:pt x="0" y="0"/>
                  </a:moveTo>
                  <a:lnTo>
                    <a:pt x="28308" y="13474"/>
                  </a:lnTo>
                  <a:lnTo>
                    <a:pt x="65874" y="13474"/>
                  </a:lnTo>
                  <a:lnTo>
                    <a:pt x="0" y="0"/>
                  </a:lnTo>
                  <a:close/>
                </a:path>
              </a:pathLst>
            </a:custGeom>
            <a:solidFill>
              <a:srgbClr val="ECECEC"/>
            </a:solidFill>
          </p:spPr>
          <p:txBody>
            <a:bodyPr wrap="square" lIns="0" tIns="0" rIns="0" bIns="0" rtlCol="0"/>
            <a:lstStyle/>
            <a:p>
              <a:endParaRPr sz="865"/>
            </a:p>
          </p:txBody>
        </p:sp>
        <p:sp>
          <p:nvSpPr>
            <p:cNvPr id="67" name="object 67"/>
            <p:cNvSpPr/>
            <p:nvPr/>
          </p:nvSpPr>
          <p:spPr>
            <a:xfrm>
              <a:off x="3260377" y="5351162"/>
              <a:ext cx="45509" cy="6719"/>
            </a:xfrm>
            <a:custGeom>
              <a:avLst/>
              <a:gdLst/>
              <a:ahLst/>
              <a:cxnLst/>
              <a:rect l="l" t="t" r="r" b="b"/>
              <a:pathLst>
                <a:path w="94614" h="13970">
                  <a:moveTo>
                    <a:pt x="94170" y="0"/>
                  </a:moveTo>
                  <a:lnTo>
                    <a:pt x="0" y="0"/>
                  </a:lnTo>
                  <a:lnTo>
                    <a:pt x="65874" y="13474"/>
                  </a:lnTo>
                  <a:lnTo>
                    <a:pt x="94170" y="0"/>
                  </a:lnTo>
                  <a:close/>
                </a:path>
              </a:pathLst>
            </a:custGeom>
            <a:solidFill>
              <a:srgbClr val="ECECEC"/>
            </a:solidFill>
          </p:spPr>
          <p:txBody>
            <a:bodyPr wrap="square" lIns="0" tIns="0" rIns="0" bIns="0" rtlCol="0"/>
            <a:lstStyle/>
            <a:p>
              <a:endParaRPr sz="865"/>
            </a:p>
          </p:txBody>
        </p:sp>
        <p:sp>
          <p:nvSpPr>
            <p:cNvPr id="68" name="object 68"/>
            <p:cNvSpPr/>
            <p:nvPr/>
          </p:nvSpPr>
          <p:spPr>
            <a:xfrm>
              <a:off x="3273988" y="5357726"/>
              <a:ext cx="18326" cy="0"/>
            </a:xfrm>
            <a:custGeom>
              <a:avLst/>
              <a:gdLst/>
              <a:ahLst/>
              <a:cxnLst/>
              <a:rect l="l" t="t" r="r" b="b"/>
              <a:pathLst>
                <a:path w="38100">
                  <a:moveTo>
                    <a:pt x="0" y="0"/>
                  </a:moveTo>
                  <a:lnTo>
                    <a:pt x="37566" y="0"/>
                  </a:lnTo>
                </a:path>
              </a:pathLst>
            </a:custGeom>
            <a:ln w="3175">
              <a:solidFill>
                <a:srgbClr val="ECECEC"/>
              </a:solidFill>
            </a:ln>
          </p:spPr>
          <p:txBody>
            <a:bodyPr wrap="square" lIns="0" tIns="0" rIns="0" bIns="0" rtlCol="0"/>
            <a:lstStyle/>
            <a:p>
              <a:endParaRPr sz="865"/>
            </a:p>
          </p:txBody>
        </p:sp>
        <p:sp>
          <p:nvSpPr>
            <p:cNvPr id="69" name="object 69"/>
            <p:cNvSpPr/>
            <p:nvPr/>
          </p:nvSpPr>
          <p:spPr>
            <a:xfrm>
              <a:off x="3274070" y="5357806"/>
              <a:ext cx="15577" cy="61087"/>
            </a:xfrm>
            <a:custGeom>
              <a:avLst/>
              <a:gdLst/>
              <a:ahLst/>
              <a:cxnLst/>
              <a:rect l="l" t="t" r="r" b="b"/>
              <a:pathLst>
                <a:path w="32385" h="127000">
                  <a:moveTo>
                    <a:pt x="0" y="0"/>
                  </a:moveTo>
                  <a:lnTo>
                    <a:pt x="4546" y="126860"/>
                  </a:lnTo>
                  <a:lnTo>
                    <a:pt x="32181" y="126860"/>
                  </a:lnTo>
                  <a:lnTo>
                    <a:pt x="0" y="0"/>
                  </a:lnTo>
                  <a:close/>
                </a:path>
              </a:pathLst>
            </a:custGeom>
            <a:solidFill>
              <a:srgbClr val="ECECEC"/>
            </a:solidFill>
          </p:spPr>
          <p:txBody>
            <a:bodyPr wrap="square" lIns="0" tIns="0" rIns="0" bIns="0" rtlCol="0"/>
            <a:lstStyle/>
            <a:p>
              <a:endParaRPr sz="865"/>
            </a:p>
          </p:txBody>
        </p:sp>
        <p:sp>
          <p:nvSpPr>
            <p:cNvPr id="70" name="object 70"/>
            <p:cNvSpPr/>
            <p:nvPr/>
          </p:nvSpPr>
          <p:spPr>
            <a:xfrm>
              <a:off x="3274070" y="5357806"/>
              <a:ext cx="17715" cy="61087"/>
            </a:xfrm>
            <a:custGeom>
              <a:avLst/>
              <a:gdLst/>
              <a:ahLst/>
              <a:cxnLst/>
              <a:rect l="l" t="t" r="r" b="b"/>
              <a:pathLst>
                <a:path w="36829" h="127000">
                  <a:moveTo>
                    <a:pt x="36563" y="0"/>
                  </a:moveTo>
                  <a:lnTo>
                    <a:pt x="0" y="0"/>
                  </a:lnTo>
                  <a:lnTo>
                    <a:pt x="32181" y="126860"/>
                  </a:lnTo>
                  <a:lnTo>
                    <a:pt x="36563" y="0"/>
                  </a:lnTo>
                  <a:close/>
                </a:path>
              </a:pathLst>
            </a:custGeom>
            <a:solidFill>
              <a:srgbClr val="ECECEC"/>
            </a:solidFill>
          </p:spPr>
          <p:txBody>
            <a:bodyPr wrap="square" lIns="0" tIns="0" rIns="0" bIns="0" rtlCol="0"/>
            <a:lstStyle/>
            <a:p>
              <a:endParaRPr sz="865"/>
            </a:p>
          </p:txBody>
        </p:sp>
        <p:sp>
          <p:nvSpPr>
            <p:cNvPr id="71" name="object 71"/>
            <p:cNvSpPr/>
            <p:nvPr/>
          </p:nvSpPr>
          <p:spPr>
            <a:xfrm>
              <a:off x="3260377" y="5351163"/>
              <a:ext cx="45509" cy="67806"/>
            </a:xfrm>
            <a:custGeom>
              <a:avLst/>
              <a:gdLst/>
              <a:ahLst/>
              <a:cxnLst/>
              <a:rect l="l" t="t" r="r" b="b"/>
              <a:pathLst>
                <a:path w="94614" h="140970">
                  <a:moveTo>
                    <a:pt x="33020" y="140665"/>
                  </a:moveTo>
                  <a:lnTo>
                    <a:pt x="28308" y="13474"/>
                  </a:lnTo>
                  <a:lnTo>
                    <a:pt x="0" y="0"/>
                  </a:lnTo>
                  <a:lnTo>
                    <a:pt x="94170" y="0"/>
                  </a:lnTo>
                  <a:lnTo>
                    <a:pt x="65024" y="13804"/>
                  </a:lnTo>
                  <a:lnTo>
                    <a:pt x="60642" y="140665"/>
                  </a:lnTo>
                  <a:lnTo>
                    <a:pt x="33020" y="140665"/>
                  </a:lnTo>
                  <a:close/>
                </a:path>
              </a:pathLst>
            </a:custGeom>
            <a:ln w="3175">
              <a:solidFill>
                <a:srgbClr val="ECECEC"/>
              </a:solidFill>
            </a:ln>
          </p:spPr>
          <p:txBody>
            <a:bodyPr wrap="square" lIns="0" tIns="0" rIns="0" bIns="0" rtlCol="0"/>
            <a:lstStyle/>
            <a:p>
              <a:endParaRPr sz="865"/>
            </a:p>
          </p:txBody>
        </p:sp>
        <p:sp>
          <p:nvSpPr>
            <p:cNvPr id="72" name="object 72"/>
            <p:cNvSpPr/>
            <p:nvPr/>
          </p:nvSpPr>
          <p:spPr>
            <a:xfrm>
              <a:off x="3347890" y="5350919"/>
              <a:ext cx="45509" cy="0"/>
            </a:xfrm>
            <a:custGeom>
              <a:avLst/>
              <a:gdLst/>
              <a:ahLst/>
              <a:cxnLst/>
              <a:rect l="l" t="t" r="r" b="b"/>
              <a:pathLst>
                <a:path w="94614">
                  <a:moveTo>
                    <a:pt x="0" y="0"/>
                  </a:moveTo>
                  <a:lnTo>
                    <a:pt x="94170" y="0"/>
                  </a:lnTo>
                </a:path>
              </a:pathLst>
            </a:custGeom>
            <a:ln w="3175">
              <a:solidFill>
                <a:srgbClr val="ECECEC"/>
              </a:solidFill>
            </a:ln>
          </p:spPr>
          <p:txBody>
            <a:bodyPr wrap="square" lIns="0" tIns="0" rIns="0" bIns="0" rtlCol="0"/>
            <a:lstStyle/>
            <a:p>
              <a:endParaRPr sz="865"/>
            </a:p>
          </p:txBody>
        </p:sp>
        <p:sp>
          <p:nvSpPr>
            <p:cNvPr id="73" name="object 73"/>
            <p:cNvSpPr/>
            <p:nvPr/>
          </p:nvSpPr>
          <p:spPr>
            <a:xfrm>
              <a:off x="3347890" y="5350919"/>
              <a:ext cx="31765" cy="6414"/>
            </a:xfrm>
            <a:custGeom>
              <a:avLst/>
              <a:gdLst/>
              <a:ahLst/>
              <a:cxnLst/>
              <a:rect l="l" t="t" r="r" b="b"/>
              <a:pathLst>
                <a:path w="66039" h="13334">
                  <a:moveTo>
                    <a:pt x="0" y="0"/>
                  </a:moveTo>
                  <a:lnTo>
                    <a:pt x="28308" y="13309"/>
                  </a:lnTo>
                  <a:lnTo>
                    <a:pt x="65874" y="13309"/>
                  </a:lnTo>
                  <a:lnTo>
                    <a:pt x="0" y="0"/>
                  </a:lnTo>
                  <a:close/>
                </a:path>
              </a:pathLst>
            </a:custGeom>
            <a:solidFill>
              <a:srgbClr val="ECECEC"/>
            </a:solidFill>
          </p:spPr>
          <p:txBody>
            <a:bodyPr wrap="square" lIns="0" tIns="0" rIns="0" bIns="0" rtlCol="0"/>
            <a:lstStyle/>
            <a:p>
              <a:endParaRPr sz="865"/>
            </a:p>
          </p:txBody>
        </p:sp>
        <p:sp>
          <p:nvSpPr>
            <p:cNvPr id="74" name="object 74"/>
            <p:cNvSpPr/>
            <p:nvPr/>
          </p:nvSpPr>
          <p:spPr>
            <a:xfrm>
              <a:off x="3347890" y="5350919"/>
              <a:ext cx="45509" cy="6414"/>
            </a:xfrm>
            <a:custGeom>
              <a:avLst/>
              <a:gdLst/>
              <a:ahLst/>
              <a:cxnLst/>
              <a:rect l="l" t="t" r="r" b="b"/>
              <a:pathLst>
                <a:path w="94614" h="13334">
                  <a:moveTo>
                    <a:pt x="94170" y="0"/>
                  </a:moveTo>
                  <a:lnTo>
                    <a:pt x="0" y="0"/>
                  </a:lnTo>
                  <a:lnTo>
                    <a:pt x="65874" y="13309"/>
                  </a:lnTo>
                  <a:lnTo>
                    <a:pt x="94170" y="0"/>
                  </a:lnTo>
                  <a:close/>
                </a:path>
              </a:pathLst>
            </a:custGeom>
            <a:solidFill>
              <a:srgbClr val="ECECEC"/>
            </a:solidFill>
          </p:spPr>
          <p:txBody>
            <a:bodyPr wrap="square" lIns="0" tIns="0" rIns="0" bIns="0" rtlCol="0"/>
            <a:lstStyle/>
            <a:p>
              <a:endParaRPr sz="865"/>
            </a:p>
          </p:txBody>
        </p:sp>
        <p:sp>
          <p:nvSpPr>
            <p:cNvPr id="75" name="object 75"/>
            <p:cNvSpPr/>
            <p:nvPr/>
          </p:nvSpPr>
          <p:spPr>
            <a:xfrm>
              <a:off x="3361501" y="5357440"/>
              <a:ext cx="18326" cy="0"/>
            </a:xfrm>
            <a:custGeom>
              <a:avLst/>
              <a:gdLst/>
              <a:ahLst/>
              <a:cxnLst/>
              <a:rect l="l" t="t" r="r" b="b"/>
              <a:pathLst>
                <a:path w="38100">
                  <a:moveTo>
                    <a:pt x="0" y="0"/>
                  </a:moveTo>
                  <a:lnTo>
                    <a:pt x="37566" y="0"/>
                  </a:lnTo>
                </a:path>
              </a:pathLst>
            </a:custGeom>
            <a:ln w="3175">
              <a:solidFill>
                <a:srgbClr val="ECECEC"/>
              </a:solidFill>
            </a:ln>
          </p:spPr>
          <p:txBody>
            <a:bodyPr wrap="square" lIns="0" tIns="0" rIns="0" bIns="0" rtlCol="0"/>
            <a:lstStyle/>
            <a:p>
              <a:endParaRPr sz="865"/>
            </a:p>
          </p:txBody>
        </p:sp>
        <p:sp>
          <p:nvSpPr>
            <p:cNvPr id="76" name="object 76"/>
            <p:cNvSpPr/>
            <p:nvPr/>
          </p:nvSpPr>
          <p:spPr>
            <a:xfrm>
              <a:off x="3361584" y="5357562"/>
              <a:ext cx="15577" cy="61087"/>
            </a:xfrm>
            <a:custGeom>
              <a:avLst/>
              <a:gdLst/>
              <a:ahLst/>
              <a:cxnLst/>
              <a:rect l="l" t="t" r="r" b="b"/>
              <a:pathLst>
                <a:path w="32385" h="127000">
                  <a:moveTo>
                    <a:pt x="0" y="0"/>
                  </a:moveTo>
                  <a:lnTo>
                    <a:pt x="4546" y="126682"/>
                  </a:lnTo>
                  <a:lnTo>
                    <a:pt x="32181" y="126682"/>
                  </a:lnTo>
                  <a:lnTo>
                    <a:pt x="0" y="0"/>
                  </a:lnTo>
                  <a:close/>
                </a:path>
              </a:pathLst>
            </a:custGeom>
            <a:solidFill>
              <a:srgbClr val="ECECEC"/>
            </a:solidFill>
          </p:spPr>
          <p:txBody>
            <a:bodyPr wrap="square" lIns="0" tIns="0" rIns="0" bIns="0" rtlCol="0"/>
            <a:lstStyle/>
            <a:p>
              <a:endParaRPr sz="865"/>
            </a:p>
          </p:txBody>
        </p:sp>
        <p:sp>
          <p:nvSpPr>
            <p:cNvPr id="77" name="object 77"/>
            <p:cNvSpPr/>
            <p:nvPr/>
          </p:nvSpPr>
          <p:spPr>
            <a:xfrm>
              <a:off x="3361584" y="5357562"/>
              <a:ext cx="17715" cy="61087"/>
            </a:xfrm>
            <a:custGeom>
              <a:avLst/>
              <a:gdLst/>
              <a:ahLst/>
              <a:cxnLst/>
              <a:rect l="l" t="t" r="r" b="b"/>
              <a:pathLst>
                <a:path w="36829" h="127000">
                  <a:moveTo>
                    <a:pt x="36563" y="0"/>
                  </a:moveTo>
                  <a:lnTo>
                    <a:pt x="0" y="0"/>
                  </a:lnTo>
                  <a:lnTo>
                    <a:pt x="32181" y="126682"/>
                  </a:lnTo>
                  <a:lnTo>
                    <a:pt x="36563" y="0"/>
                  </a:lnTo>
                  <a:close/>
                </a:path>
              </a:pathLst>
            </a:custGeom>
            <a:solidFill>
              <a:srgbClr val="ECECEC"/>
            </a:solidFill>
          </p:spPr>
          <p:txBody>
            <a:bodyPr wrap="square" lIns="0" tIns="0" rIns="0" bIns="0" rtlCol="0"/>
            <a:lstStyle/>
            <a:p>
              <a:endParaRPr sz="865"/>
            </a:p>
          </p:txBody>
        </p:sp>
        <p:sp>
          <p:nvSpPr>
            <p:cNvPr id="78" name="object 78"/>
            <p:cNvSpPr/>
            <p:nvPr/>
          </p:nvSpPr>
          <p:spPr>
            <a:xfrm>
              <a:off x="3347890" y="5350918"/>
              <a:ext cx="45509" cy="67806"/>
            </a:xfrm>
            <a:custGeom>
              <a:avLst/>
              <a:gdLst/>
              <a:ahLst/>
              <a:cxnLst/>
              <a:rect l="l" t="t" r="r" b="b"/>
              <a:pathLst>
                <a:path w="94614" h="140970">
                  <a:moveTo>
                    <a:pt x="33020" y="140500"/>
                  </a:moveTo>
                  <a:lnTo>
                    <a:pt x="28308" y="13309"/>
                  </a:lnTo>
                  <a:lnTo>
                    <a:pt x="0" y="0"/>
                  </a:lnTo>
                  <a:lnTo>
                    <a:pt x="94170" y="0"/>
                  </a:lnTo>
                  <a:lnTo>
                    <a:pt x="65024" y="13817"/>
                  </a:lnTo>
                  <a:lnTo>
                    <a:pt x="60642" y="140500"/>
                  </a:lnTo>
                  <a:lnTo>
                    <a:pt x="33020" y="140500"/>
                  </a:lnTo>
                  <a:close/>
                </a:path>
              </a:pathLst>
            </a:custGeom>
            <a:ln w="3175">
              <a:solidFill>
                <a:srgbClr val="ECECEC"/>
              </a:solidFill>
            </a:ln>
          </p:spPr>
          <p:txBody>
            <a:bodyPr wrap="square" lIns="0" tIns="0" rIns="0" bIns="0" rtlCol="0"/>
            <a:lstStyle/>
            <a:p>
              <a:endParaRPr sz="865"/>
            </a:p>
          </p:txBody>
        </p:sp>
        <p:sp>
          <p:nvSpPr>
            <p:cNvPr id="79" name="object 79"/>
            <p:cNvSpPr/>
            <p:nvPr/>
          </p:nvSpPr>
          <p:spPr>
            <a:xfrm>
              <a:off x="3516028" y="5350919"/>
              <a:ext cx="45509" cy="0"/>
            </a:xfrm>
            <a:custGeom>
              <a:avLst/>
              <a:gdLst/>
              <a:ahLst/>
              <a:cxnLst/>
              <a:rect l="l" t="t" r="r" b="b"/>
              <a:pathLst>
                <a:path w="94614">
                  <a:moveTo>
                    <a:pt x="0" y="0"/>
                  </a:moveTo>
                  <a:lnTo>
                    <a:pt x="94170" y="0"/>
                  </a:lnTo>
                </a:path>
              </a:pathLst>
            </a:custGeom>
            <a:ln w="3175">
              <a:solidFill>
                <a:srgbClr val="ECECEC"/>
              </a:solidFill>
            </a:ln>
          </p:spPr>
          <p:txBody>
            <a:bodyPr wrap="square" lIns="0" tIns="0" rIns="0" bIns="0" rtlCol="0"/>
            <a:lstStyle/>
            <a:p>
              <a:endParaRPr sz="865"/>
            </a:p>
          </p:txBody>
        </p:sp>
        <p:sp>
          <p:nvSpPr>
            <p:cNvPr id="80" name="object 80"/>
            <p:cNvSpPr/>
            <p:nvPr/>
          </p:nvSpPr>
          <p:spPr>
            <a:xfrm>
              <a:off x="3516030" y="5350919"/>
              <a:ext cx="31765" cy="6414"/>
            </a:xfrm>
            <a:custGeom>
              <a:avLst/>
              <a:gdLst/>
              <a:ahLst/>
              <a:cxnLst/>
              <a:rect l="l" t="t" r="r" b="b"/>
              <a:pathLst>
                <a:path w="66039" h="13334">
                  <a:moveTo>
                    <a:pt x="0" y="0"/>
                  </a:moveTo>
                  <a:lnTo>
                    <a:pt x="28308" y="13309"/>
                  </a:lnTo>
                  <a:lnTo>
                    <a:pt x="65874" y="13309"/>
                  </a:lnTo>
                  <a:lnTo>
                    <a:pt x="0" y="0"/>
                  </a:lnTo>
                  <a:close/>
                </a:path>
              </a:pathLst>
            </a:custGeom>
            <a:solidFill>
              <a:srgbClr val="ECECEC"/>
            </a:solidFill>
          </p:spPr>
          <p:txBody>
            <a:bodyPr wrap="square" lIns="0" tIns="0" rIns="0" bIns="0" rtlCol="0"/>
            <a:lstStyle/>
            <a:p>
              <a:endParaRPr sz="865"/>
            </a:p>
          </p:txBody>
        </p:sp>
        <p:sp>
          <p:nvSpPr>
            <p:cNvPr id="81" name="object 81"/>
            <p:cNvSpPr/>
            <p:nvPr/>
          </p:nvSpPr>
          <p:spPr>
            <a:xfrm>
              <a:off x="3516031" y="5350919"/>
              <a:ext cx="45509" cy="6414"/>
            </a:xfrm>
            <a:custGeom>
              <a:avLst/>
              <a:gdLst/>
              <a:ahLst/>
              <a:cxnLst/>
              <a:rect l="l" t="t" r="r" b="b"/>
              <a:pathLst>
                <a:path w="94614" h="13334">
                  <a:moveTo>
                    <a:pt x="94170" y="0"/>
                  </a:moveTo>
                  <a:lnTo>
                    <a:pt x="0" y="0"/>
                  </a:lnTo>
                  <a:lnTo>
                    <a:pt x="65874" y="13309"/>
                  </a:lnTo>
                  <a:lnTo>
                    <a:pt x="94170" y="0"/>
                  </a:lnTo>
                  <a:close/>
                </a:path>
              </a:pathLst>
            </a:custGeom>
            <a:solidFill>
              <a:srgbClr val="ECECEC"/>
            </a:solidFill>
          </p:spPr>
          <p:txBody>
            <a:bodyPr wrap="square" lIns="0" tIns="0" rIns="0" bIns="0" rtlCol="0"/>
            <a:lstStyle/>
            <a:p>
              <a:endParaRPr sz="865"/>
            </a:p>
          </p:txBody>
        </p:sp>
        <p:sp>
          <p:nvSpPr>
            <p:cNvPr id="82" name="object 82"/>
            <p:cNvSpPr/>
            <p:nvPr/>
          </p:nvSpPr>
          <p:spPr>
            <a:xfrm>
              <a:off x="3529641" y="5357440"/>
              <a:ext cx="18326" cy="0"/>
            </a:xfrm>
            <a:custGeom>
              <a:avLst/>
              <a:gdLst/>
              <a:ahLst/>
              <a:cxnLst/>
              <a:rect l="l" t="t" r="r" b="b"/>
              <a:pathLst>
                <a:path w="38100">
                  <a:moveTo>
                    <a:pt x="0" y="0"/>
                  </a:moveTo>
                  <a:lnTo>
                    <a:pt x="37566" y="0"/>
                  </a:lnTo>
                </a:path>
              </a:pathLst>
            </a:custGeom>
            <a:ln w="3175">
              <a:solidFill>
                <a:srgbClr val="ECECEC"/>
              </a:solidFill>
            </a:ln>
          </p:spPr>
          <p:txBody>
            <a:bodyPr wrap="square" lIns="0" tIns="0" rIns="0" bIns="0" rtlCol="0"/>
            <a:lstStyle/>
            <a:p>
              <a:endParaRPr sz="865"/>
            </a:p>
          </p:txBody>
        </p:sp>
        <p:sp>
          <p:nvSpPr>
            <p:cNvPr id="83" name="object 83"/>
            <p:cNvSpPr/>
            <p:nvPr/>
          </p:nvSpPr>
          <p:spPr>
            <a:xfrm>
              <a:off x="3529643" y="5357562"/>
              <a:ext cx="15577" cy="61087"/>
            </a:xfrm>
            <a:custGeom>
              <a:avLst/>
              <a:gdLst/>
              <a:ahLst/>
              <a:cxnLst/>
              <a:rect l="l" t="t" r="r" b="b"/>
              <a:pathLst>
                <a:path w="32385" h="127000">
                  <a:moveTo>
                    <a:pt x="0" y="0"/>
                  </a:moveTo>
                  <a:lnTo>
                    <a:pt x="4711" y="126682"/>
                  </a:lnTo>
                  <a:lnTo>
                    <a:pt x="32181" y="126682"/>
                  </a:lnTo>
                  <a:lnTo>
                    <a:pt x="0" y="0"/>
                  </a:lnTo>
                  <a:close/>
                </a:path>
              </a:pathLst>
            </a:custGeom>
            <a:solidFill>
              <a:srgbClr val="ECECEC"/>
            </a:solidFill>
          </p:spPr>
          <p:txBody>
            <a:bodyPr wrap="square" lIns="0" tIns="0" rIns="0" bIns="0" rtlCol="0"/>
            <a:lstStyle/>
            <a:p>
              <a:endParaRPr sz="865"/>
            </a:p>
          </p:txBody>
        </p:sp>
        <p:sp>
          <p:nvSpPr>
            <p:cNvPr id="84" name="object 84"/>
            <p:cNvSpPr/>
            <p:nvPr/>
          </p:nvSpPr>
          <p:spPr>
            <a:xfrm>
              <a:off x="3529643" y="5357562"/>
              <a:ext cx="17715" cy="61087"/>
            </a:xfrm>
            <a:custGeom>
              <a:avLst/>
              <a:gdLst/>
              <a:ahLst/>
              <a:cxnLst/>
              <a:rect l="l" t="t" r="r" b="b"/>
              <a:pathLst>
                <a:path w="36829" h="127000">
                  <a:moveTo>
                    <a:pt x="36728" y="0"/>
                  </a:moveTo>
                  <a:lnTo>
                    <a:pt x="0" y="0"/>
                  </a:lnTo>
                  <a:lnTo>
                    <a:pt x="32181" y="126682"/>
                  </a:lnTo>
                  <a:lnTo>
                    <a:pt x="36728" y="0"/>
                  </a:lnTo>
                  <a:close/>
                </a:path>
              </a:pathLst>
            </a:custGeom>
            <a:solidFill>
              <a:srgbClr val="ECECEC"/>
            </a:solidFill>
          </p:spPr>
          <p:txBody>
            <a:bodyPr wrap="square" lIns="0" tIns="0" rIns="0" bIns="0" rtlCol="0"/>
            <a:lstStyle/>
            <a:p>
              <a:endParaRPr sz="865"/>
            </a:p>
          </p:txBody>
        </p:sp>
        <p:sp>
          <p:nvSpPr>
            <p:cNvPr id="85" name="object 85"/>
            <p:cNvSpPr/>
            <p:nvPr/>
          </p:nvSpPr>
          <p:spPr>
            <a:xfrm>
              <a:off x="3516030" y="5350918"/>
              <a:ext cx="45509" cy="67806"/>
            </a:xfrm>
            <a:custGeom>
              <a:avLst/>
              <a:gdLst/>
              <a:ahLst/>
              <a:cxnLst/>
              <a:rect l="l" t="t" r="r" b="b"/>
              <a:pathLst>
                <a:path w="94614" h="140970">
                  <a:moveTo>
                    <a:pt x="33020" y="140500"/>
                  </a:moveTo>
                  <a:lnTo>
                    <a:pt x="28308" y="13309"/>
                  </a:lnTo>
                  <a:lnTo>
                    <a:pt x="0" y="0"/>
                  </a:lnTo>
                  <a:lnTo>
                    <a:pt x="94170" y="0"/>
                  </a:lnTo>
                  <a:lnTo>
                    <a:pt x="65024" y="13817"/>
                  </a:lnTo>
                  <a:lnTo>
                    <a:pt x="60477" y="140500"/>
                  </a:lnTo>
                  <a:lnTo>
                    <a:pt x="33020" y="140500"/>
                  </a:lnTo>
                  <a:close/>
                </a:path>
              </a:pathLst>
            </a:custGeom>
            <a:ln w="3175">
              <a:solidFill>
                <a:srgbClr val="ECECEC"/>
              </a:solidFill>
            </a:ln>
          </p:spPr>
          <p:txBody>
            <a:bodyPr wrap="square" lIns="0" tIns="0" rIns="0" bIns="0" rtlCol="0"/>
            <a:lstStyle/>
            <a:p>
              <a:endParaRPr sz="865"/>
            </a:p>
          </p:txBody>
        </p:sp>
        <p:sp>
          <p:nvSpPr>
            <p:cNvPr id="86" name="object 86"/>
            <p:cNvSpPr/>
            <p:nvPr/>
          </p:nvSpPr>
          <p:spPr>
            <a:xfrm>
              <a:off x="3600464" y="5350678"/>
              <a:ext cx="45509" cy="0"/>
            </a:xfrm>
            <a:custGeom>
              <a:avLst/>
              <a:gdLst/>
              <a:ahLst/>
              <a:cxnLst/>
              <a:rect l="l" t="t" r="r" b="b"/>
              <a:pathLst>
                <a:path w="94614">
                  <a:moveTo>
                    <a:pt x="0" y="0"/>
                  </a:moveTo>
                  <a:lnTo>
                    <a:pt x="94170" y="0"/>
                  </a:lnTo>
                </a:path>
              </a:pathLst>
            </a:custGeom>
            <a:ln w="3175">
              <a:solidFill>
                <a:srgbClr val="ECECEC"/>
              </a:solidFill>
            </a:ln>
          </p:spPr>
          <p:txBody>
            <a:bodyPr wrap="square" lIns="0" tIns="0" rIns="0" bIns="0" rtlCol="0"/>
            <a:lstStyle/>
            <a:p>
              <a:endParaRPr sz="865"/>
            </a:p>
          </p:txBody>
        </p:sp>
        <p:sp>
          <p:nvSpPr>
            <p:cNvPr id="87" name="object 87"/>
            <p:cNvSpPr/>
            <p:nvPr/>
          </p:nvSpPr>
          <p:spPr>
            <a:xfrm>
              <a:off x="3600465" y="5350676"/>
              <a:ext cx="31765" cy="6414"/>
            </a:xfrm>
            <a:custGeom>
              <a:avLst/>
              <a:gdLst/>
              <a:ahLst/>
              <a:cxnLst/>
              <a:rect l="l" t="t" r="r" b="b"/>
              <a:pathLst>
                <a:path w="66039" h="13334">
                  <a:moveTo>
                    <a:pt x="0" y="0"/>
                  </a:moveTo>
                  <a:lnTo>
                    <a:pt x="28308" y="13309"/>
                  </a:lnTo>
                  <a:lnTo>
                    <a:pt x="65874" y="13309"/>
                  </a:lnTo>
                  <a:lnTo>
                    <a:pt x="0" y="0"/>
                  </a:lnTo>
                  <a:close/>
                </a:path>
              </a:pathLst>
            </a:custGeom>
            <a:solidFill>
              <a:srgbClr val="ECECEC"/>
            </a:solidFill>
          </p:spPr>
          <p:txBody>
            <a:bodyPr wrap="square" lIns="0" tIns="0" rIns="0" bIns="0" rtlCol="0"/>
            <a:lstStyle/>
            <a:p>
              <a:endParaRPr sz="865"/>
            </a:p>
          </p:txBody>
        </p:sp>
        <p:sp>
          <p:nvSpPr>
            <p:cNvPr id="88" name="object 88"/>
            <p:cNvSpPr/>
            <p:nvPr/>
          </p:nvSpPr>
          <p:spPr>
            <a:xfrm>
              <a:off x="3600465" y="5350676"/>
              <a:ext cx="45509" cy="6414"/>
            </a:xfrm>
            <a:custGeom>
              <a:avLst/>
              <a:gdLst/>
              <a:ahLst/>
              <a:cxnLst/>
              <a:rect l="l" t="t" r="r" b="b"/>
              <a:pathLst>
                <a:path w="94614" h="13334">
                  <a:moveTo>
                    <a:pt x="94170" y="0"/>
                  </a:moveTo>
                  <a:lnTo>
                    <a:pt x="0" y="0"/>
                  </a:lnTo>
                  <a:lnTo>
                    <a:pt x="65874" y="13309"/>
                  </a:lnTo>
                  <a:lnTo>
                    <a:pt x="94170" y="0"/>
                  </a:lnTo>
                  <a:close/>
                </a:path>
              </a:pathLst>
            </a:custGeom>
            <a:solidFill>
              <a:srgbClr val="ECECEC"/>
            </a:solidFill>
          </p:spPr>
          <p:txBody>
            <a:bodyPr wrap="square" lIns="0" tIns="0" rIns="0" bIns="0" rtlCol="0"/>
            <a:lstStyle/>
            <a:p>
              <a:endParaRPr sz="865"/>
            </a:p>
          </p:txBody>
        </p:sp>
        <p:sp>
          <p:nvSpPr>
            <p:cNvPr id="89" name="object 89"/>
            <p:cNvSpPr/>
            <p:nvPr/>
          </p:nvSpPr>
          <p:spPr>
            <a:xfrm>
              <a:off x="3614076" y="5357156"/>
              <a:ext cx="18326" cy="0"/>
            </a:xfrm>
            <a:custGeom>
              <a:avLst/>
              <a:gdLst/>
              <a:ahLst/>
              <a:cxnLst/>
              <a:rect l="l" t="t" r="r" b="b"/>
              <a:pathLst>
                <a:path w="38100">
                  <a:moveTo>
                    <a:pt x="0" y="0"/>
                  </a:moveTo>
                  <a:lnTo>
                    <a:pt x="37566" y="0"/>
                  </a:lnTo>
                </a:path>
              </a:pathLst>
            </a:custGeom>
            <a:ln w="3175">
              <a:solidFill>
                <a:srgbClr val="ECECEC"/>
              </a:solidFill>
            </a:ln>
          </p:spPr>
          <p:txBody>
            <a:bodyPr wrap="square" lIns="0" tIns="0" rIns="0" bIns="0" rtlCol="0"/>
            <a:lstStyle/>
            <a:p>
              <a:endParaRPr sz="865"/>
            </a:p>
          </p:txBody>
        </p:sp>
        <p:sp>
          <p:nvSpPr>
            <p:cNvPr id="90" name="object 90"/>
            <p:cNvSpPr/>
            <p:nvPr/>
          </p:nvSpPr>
          <p:spPr>
            <a:xfrm>
              <a:off x="3614078" y="5357239"/>
              <a:ext cx="15577" cy="61087"/>
            </a:xfrm>
            <a:custGeom>
              <a:avLst/>
              <a:gdLst/>
              <a:ahLst/>
              <a:cxnLst/>
              <a:rect l="l" t="t" r="r" b="b"/>
              <a:pathLst>
                <a:path w="32385" h="127000">
                  <a:moveTo>
                    <a:pt x="0" y="0"/>
                  </a:moveTo>
                  <a:lnTo>
                    <a:pt x="4711" y="126860"/>
                  </a:lnTo>
                  <a:lnTo>
                    <a:pt x="32181" y="126860"/>
                  </a:lnTo>
                  <a:lnTo>
                    <a:pt x="0" y="0"/>
                  </a:lnTo>
                  <a:close/>
                </a:path>
              </a:pathLst>
            </a:custGeom>
            <a:solidFill>
              <a:srgbClr val="ECECEC"/>
            </a:solidFill>
          </p:spPr>
          <p:txBody>
            <a:bodyPr wrap="square" lIns="0" tIns="0" rIns="0" bIns="0" rtlCol="0"/>
            <a:lstStyle/>
            <a:p>
              <a:endParaRPr sz="865"/>
            </a:p>
          </p:txBody>
        </p:sp>
        <p:sp>
          <p:nvSpPr>
            <p:cNvPr id="91" name="object 91"/>
            <p:cNvSpPr/>
            <p:nvPr/>
          </p:nvSpPr>
          <p:spPr>
            <a:xfrm>
              <a:off x="3614078" y="5357239"/>
              <a:ext cx="17715" cy="61087"/>
            </a:xfrm>
            <a:custGeom>
              <a:avLst/>
              <a:gdLst/>
              <a:ahLst/>
              <a:cxnLst/>
              <a:rect l="l" t="t" r="r" b="b"/>
              <a:pathLst>
                <a:path w="36829" h="127000">
                  <a:moveTo>
                    <a:pt x="36728" y="0"/>
                  </a:moveTo>
                  <a:lnTo>
                    <a:pt x="0" y="0"/>
                  </a:lnTo>
                  <a:lnTo>
                    <a:pt x="32181" y="126860"/>
                  </a:lnTo>
                  <a:lnTo>
                    <a:pt x="36728" y="0"/>
                  </a:lnTo>
                  <a:close/>
                </a:path>
              </a:pathLst>
            </a:custGeom>
            <a:solidFill>
              <a:srgbClr val="ECECEC"/>
            </a:solidFill>
          </p:spPr>
          <p:txBody>
            <a:bodyPr wrap="square" lIns="0" tIns="0" rIns="0" bIns="0" rtlCol="0"/>
            <a:lstStyle/>
            <a:p>
              <a:endParaRPr sz="865"/>
            </a:p>
          </p:txBody>
        </p:sp>
        <p:sp>
          <p:nvSpPr>
            <p:cNvPr id="92" name="object 92"/>
            <p:cNvSpPr/>
            <p:nvPr/>
          </p:nvSpPr>
          <p:spPr>
            <a:xfrm>
              <a:off x="3600464" y="5350675"/>
              <a:ext cx="45509" cy="67806"/>
            </a:xfrm>
            <a:custGeom>
              <a:avLst/>
              <a:gdLst/>
              <a:ahLst/>
              <a:cxnLst/>
              <a:rect l="l" t="t" r="r" b="b"/>
              <a:pathLst>
                <a:path w="94614" h="140970">
                  <a:moveTo>
                    <a:pt x="33020" y="140500"/>
                  </a:moveTo>
                  <a:lnTo>
                    <a:pt x="28308" y="13309"/>
                  </a:lnTo>
                  <a:lnTo>
                    <a:pt x="0" y="0"/>
                  </a:lnTo>
                  <a:lnTo>
                    <a:pt x="94170" y="0"/>
                  </a:lnTo>
                  <a:lnTo>
                    <a:pt x="65024" y="13639"/>
                  </a:lnTo>
                  <a:lnTo>
                    <a:pt x="60477" y="140500"/>
                  </a:lnTo>
                  <a:lnTo>
                    <a:pt x="33020" y="140500"/>
                  </a:lnTo>
                  <a:close/>
                </a:path>
              </a:pathLst>
            </a:custGeom>
            <a:ln w="3175">
              <a:solidFill>
                <a:srgbClr val="ECECEC"/>
              </a:solidFill>
            </a:ln>
          </p:spPr>
          <p:txBody>
            <a:bodyPr wrap="square" lIns="0" tIns="0" rIns="0" bIns="0" rtlCol="0"/>
            <a:lstStyle/>
            <a:p>
              <a:endParaRPr sz="865"/>
            </a:p>
          </p:txBody>
        </p:sp>
        <p:sp>
          <p:nvSpPr>
            <p:cNvPr id="93" name="object 93"/>
            <p:cNvSpPr/>
            <p:nvPr/>
          </p:nvSpPr>
          <p:spPr>
            <a:xfrm>
              <a:off x="2838202" y="5418823"/>
              <a:ext cx="515267" cy="0"/>
            </a:xfrm>
            <a:custGeom>
              <a:avLst/>
              <a:gdLst/>
              <a:ahLst/>
              <a:cxnLst/>
              <a:rect l="l" t="t" r="r" b="b"/>
              <a:pathLst>
                <a:path w="1071245">
                  <a:moveTo>
                    <a:pt x="0" y="0"/>
                  </a:moveTo>
                  <a:lnTo>
                    <a:pt x="1071105" y="0"/>
                  </a:lnTo>
                </a:path>
              </a:pathLst>
            </a:custGeom>
            <a:ln w="15421">
              <a:solidFill>
                <a:srgbClr val="000000"/>
              </a:solidFill>
            </a:ln>
          </p:spPr>
          <p:txBody>
            <a:bodyPr wrap="square" lIns="0" tIns="0" rIns="0" bIns="0" rtlCol="0"/>
            <a:lstStyle/>
            <a:p>
              <a:endParaRPr sz="865"/>
            </a:p>
          </p:txBody>
        </p:sp>
        <p:sp>
          <p:nvSpPr>
            <p:cNvPr id="94" name="object 94"/>
            <p:cNvSpPr/>
            <p:nvPr/>
          </p:nvSpPr>
          <p:spPr>
            <a:xfrm>
              <a:off x="3538558" y="5418581"/>
              <a:ext cx="210444" cy="0"/>
            </a:xfrm>
            <a:custGeom>
              <a:avLst/>
              <a:gdLst/>
              <a:ahLst/>
              <a:cxnLst/>
              <a:rect l="l" t="t" r="r" b="b"/>
              <a:pathLst>
                <a:path w="437514">
                  <a:moveTo>
                    <a:pt x="0" y="0"/>
                  </a:moveTo>
                  <a:lnTo>
                    <a:pt x="436994" y="0"/>
                  </a:lnTo>
                </a:path>
              </a:pathLst>
            </a:custGeom>
            <a:ln w="15773">
              <a:solidFill>
                <a:srgbClr val="000000"/>
              </a:solidFill>
            </a:ln>
          </p:spPr>
          <p:txBody>
            <a:bodyPr wrap="square" lIns="0" tIns="0" rIns="0" bIns="0" rtlCol="0"/>
            <a:lstStyle/>
            <a:p>
              <a:endParaRPr sz="865"/>
            </a:p>
          </p:txBody>
        </p:sp>
        <p:sp>
          <p:nvSpPr>
            <p:cNvPr id="95" name="object 95"/>
            <p:cNvSpPr/>
            <p:nvPr/>
          </p:nvSpPr>
          <p:spPr>
            <a:xfrm>
              <a:off x="3210785" y="5387625"/>
              <a:ext cx="56199" cy="7025"/>
            </a:xfrm>
            <a:custGeom>
              <a:avLst/>
              <a:gdLst/>
              <a:ahLst/>
              <a:cxnLst/>
              <a:rect l="l" t="t" r="r" b="b"/>
              <a:pathLst>
                <a:path w="116839" h="14604">
                  <a:moveTo>
                    <a:pt x="116751" y="0"/>
                  </a:moveTo>
                  <a:lnTo>
                    <a:pt x="0" y="0"/>
                  </a:lnTo>
                  <a:lnTo>
                    <a:pt x="0" y="14325"/>
                  </a:lnTo>
                  <a:lnTo>
                    <a:pt x="116751" y="0"/>
                  </a:lnTo>
                  <a:close/>
                </a:path>
              </a:pathLst>
            </a:custGeom>
            <a:solidFill>
              <a:srgbClr val="FF0000"/>
            </a:solidFill>
          </p:spPr>
          <p:txBody>
            <a:bodyPr wrap="square" lIns="0" tIns="0" rIns="0" bIns="0" rtlCol="0"/>
            <a:lstStyle/>
            <a:p>
              <a:endParaRPr sz="865"/>
            </a:p>
          </p:txBody>
        </p:sp>
        <p:sp>
          <p:nvSpPr>
            <p:cNvPr id="96" name="object 96"/>
            <p:cNvSpPr/>
            <p:nvPr/>
          </p:nvSpPr>
          <p:spPr>
            <a:xfrm>
              <a:off x="3210785" y="5387623"/>
              <a:ext cx="56199" cy="7025"/>
            </a:xfrm>
            <a:custGeom>
              <a:avLst/>
              <a:gdLst/>
              <a:ahLst/>
              <a:cxnLst/>
              <a:rect l="l" t="t" r="r" b="b"/>
              <a:pathLst>
                <a:path w="116839" h="14604">
                  <a:moveTo>
                    <a:pt x="116751" y="0"/>
                  </a:moveTo>
                  <a:lnTo>
                    <a:pt x="0" y="14325"/>
                  </a:lnTo>
                  <a:lnTo>
                    <a:pt x="116751" y="14325"/>
                  </a:lnTo>
                  <a:lnTo>
                    <a:pt x="116751" y="0"/>
                  </a:lnTo>
                  <a:close/>
                </a:path>
              </a:pathLst>
            </a:custGeom>
            <a:solidFill>
              <a:srgbClr val="FF0000"/>
            </a:solidFill>
          </p:spPr>
          <p:txBody>
            <a:bodyPr wrap="square" lIns="0" tIns="0" rIns="0" bIns="0" rtlCol="0"/>
            <a:lstStyle/>
            <a:p>
              <a:endParaRPr sz="865"/>
            </a:p>
          </p:txBody>
        </p:sp>
        <p:sp>
          <p:nvSpPr>
            <p:cNvPr id="97" name="object 97"/>
            <p:cNvSpPr/>
            <p:nvPr/>
          </p:nvSpPr>
          <p:spPr>
            <a:xfrm>
              <a:off x="3253164" y="5363236"/>
              <a:ext cx="33293" cy="30543"/>
            </a:xfrm>
            <a:custGeom>
              <a:avLst/>
              <a:gdLst/>
              <a:ahLst/>
              <a:cxnLst/>
              <a:rect l="l" t="t" r="r" b="b"/>
              <a:pathLst>
                <a:path w="69214" h="63500">
                  <a:moveTo>
                    <a:pt x="69075" y="0"/>
                  </a:moveTo>
                  <a:lnTo>
                    <a:pt x="0" y="52222"/>
                  </a:lnTo>
                  <a:lnTo>
                    <a:pt x="8597" y="63512"/>
                  </a:lnTo>
                  <a:lnTo>
                    <a:pt x="69075" y="0"/>
                  </a:lnTo>
                  <a:close/>
                </a:path>
              </a:pathLst>
            </a:custGeom>
            <a:solidFill>
              <a:srgbClr val="FF0000"/>
            </a:solidFill>
          </p:spPr>
          <p:txBody>
            <a:bodyPr wrap="square" lIns="0" tIns="0" rIns="0" bIns="0" rtlCol="0"/>
            <a:lstStyle/>
            <a:p>
              <a:endParaRPr sz="865"/>
            </a:p>
          </p:txBody>
        </p:sp>
        <p:sp>
          <p:nvSpPr>
            <p:cNvPr id="98" name="object 98"/>
            <p:cNvSpPr/>
            <p:nvPr/>
          </p:nvSpPr>
          <p:spPr>
            <a:xfrm>
              <a:off x="3257297" y="5363234"/>
              <a:ext cx="31460" cy="30849"/>
            </a:xfrm>
            <a:custGeom>
              <a:avLst/>
              <a:gdLst/>
              <a:ahLst/>
              <a:cxnLst/>
              <a:rect l="l" t="t" r="r" b="b"/>
              <a:pathLst>
                <a:path w="65404" h="64134">
                  <a:moveTo>
                    <a:pt x="60477" y="0"/>
                  </a:moveTo>
                  <a:lnTo>
                    <a:pt x="0" y="63512"/>
                  </a:lnTo>
                  <a:lnTo>
                    <a:pt x="65366" y="14325"/>
                  </a:lnTo>
                  <a:lnTo>
                    <a:pt x="60477" y="0"/>
                  </a:lnTo>
                  <a:close/>
                </a:path>
              </a:pathLst>
            </a:custGeom>
            <a:solidFill>
              <a:srgbClr val="FF0000"/>
            </a:solidFill>
          </p:spPr>
          <p:txBody>
            <a:bodyPr wrap="square" lIns="0" tIns="0" rIns="0" bIns="0" rtlCol="0"/>
            <a:lstStyle/>
            <a:p>
              <a:endParaRPr sz="865"/>
            </a:p>
          </p:txBody>
        </p:sp>
        <p:sp>
          <p:nvSpPr>
            <p:cNvPr id="99" name="object 99"/>
            <p:cNvSpPr/>
            <p:nvPr/>
          </p:nvSpPr>
          <p:spPr>
            <a:xfrm>
              <a:off x="3286387" y="5363235"/>
              <a:ext cx="13439" cy="7025"/>
            </a:xfrm>
            <a:custGeom>
              <a:avLst/>
              <a:gdLst/>
              <a:ahLst/>
              <a:cxnLst/>
              <a:rect l="l" t="t" r="r" b="b"/>
              <a:pathLst>
                <a:path w="27939" h="14604">
                  <a:moveTo>
                    <a:pt x="27622" y="0"/>
                  </a:moveTo>
                  <a:lnTo>
                    <a:pt x="0" y="0"/>
                  </a:lnTo>
                  <a:lnTo>
                    <a:pt x="4889" y="14325"/>
                  </a:lnTo>
                  <a:lnTo>
                    <a:pt x="27622" y="0"/>
                  </a:lnTo>
                  <a:close/>
                </a:path>
              </a:pathLst>
            </a:custGeom>
            <a:solidFill>
              <a:srgbClr val="FF0000"/>
            </a:solidFill>
          </p:spPr>
          <p:txBody>
            <a:bodyPr wrap="square" lIns="0" tIns="0" rIns="0" bIns="0" rtlCol="0"/>
            <a:lstStyle/>
            <a:p>
              <a:endParaRPr sz="865"/>
            </a:p>
          </p:txBody>
        </p:sp>
        <p:sp>
          <p:nvSpPr>
            <p:cNvPr id="100" name="object 100"/>
            <p:cNvSpPr/>
            <p:nvPr/>
          </p:nvSpPr>
          <p:spPr>
            <a:xfrm>
              <a:off x="3288737" y="5363232"/>
              <a:ext cx="13439" cy="7025"/>
            </a:xfrm>
            <a:custGeom>
              <a:avLst/>
              <a:gdLst/>
              <a:ahLst/>
              <a:cxnLst/>
              <a:rect l="l" t="t" r="r" b="b"/>
              <a:pathLst>
                <a:path w="27939" h="14604">
                  <a:moveTo>
                    <a:pt x="22745" y="0"/>
                  </a:moveTo>
                  <a:lnTo>
                    <a:pt x="0" y="14325"/>
                  </a:lnTo>
                  <a:lnTo>
                    <a:pt x="27622" y="14325"/>
                  </a:lnTo>
                  <a:lnTo>
                    <a:pt x="22745" y="0"/>
                  </a:lnTo>
                  <a:close/>
                </a:path>
              </a:pathLst>
            </a:custGeom>
            <a:solidFill>
              <a:srgbClr val="FF0000"/>
            </a:solidFill>
          </p:spPr>
          <p:txBody>
            <a:bodyPr wrap="square" lIns="0" tIns="0" rIns="0" bIns="0" rtlCol="0"/>
            <a:lstStyle/>
            <a:p>
              <a:endParaRPr sz="865"/>
            </a:p>
          </p:txBody>
        </p:sp>
        <p:sp>
          <p:nvSpPr>
            <p:cNvPr id="101" name="object 101"/>
            <p:cNvSpPr/>
            <p:nvPr/>
          </p:nvSpPr>
          <p:spPr>
            <a:xfrm>
              <a:off x="3299676" y="5336901"/>
              <a:ext cx="34820" cy="33293"/>
            </a:xfrm>
            <a:custGeom>
              <a:avLst/>
              <a:gdLst/>
              <a:ahLst/>
              <a:cxnLst/>
              <a:rect l="l" t="t" r="r" b="b"/>
              <a:pathLst>
                <a:path w="72389" h="69215">
                  <a:moveTo>
                    <a:pt x="72097" y="0"/>
                  </a:moveTo>
                  <a:lnTo>
                    <a:pt x="0" y="54749"/>
                  </a:lnTo>
                  <a:lnTo>
                    <a:pt x="4889" y="69075"/>
                  </a:lnTo>
                  <a:lnTo>
                    <a:pt x="72097" y="0"/>
                  </a:lnTo>
                  <a:close/>
                </a:path>
              </a:pathLst>
            </a:custGeom>
            <a:solidFill>
              <a:srgbClr val="FF0000"/>
            </a:solidFill>
          </p:spPr>
          <p:txBody>
            <a:bodyPr wrap="square" lIns="0" tIns="0" rIns="0" bIns="0" rtlCol="0"/>
            <a:lstStyle/>
            <a:p>
              <a:endParaRPr sz="865"/>
            </a:p>
          </p:txBody>
        </p:sp>
        <p:sp>
          <p:nvSpPr>
            <p:cNvPr id="102" name="object 102"/>
            <p:cNvSpPr/>
            <p:nvPr/>
          </p:nvSpPr>
          <p:spPr>
            <a:xfrm>
              <a:off x="3302026" y="5336898"/>
              <a:ext cx="34820" cy="33293"/>
            </a:xfrm>
            <a:custGeom>
              <a:avLst/>
              <a:gdLst/>
              <a:ahLst/>
              <a:cxnLst/>
              <a:rect l="l" t="t" r="r" b="b"/>
              <a:pathLst>
                <a:path w="72389" h="69215">
                  <a:moveTo>
                    <a:pt x="67221" y="0"/>
                  </a:moveTo>
                  <a:lnTo>
                    <a:pt x="0" y="69075"/>
                  </a:lnTo>
                  <a:lnTo>
                    <a:pt x="71932" y="14325"/>
                  </a:lnTo>
                  <a:lnTo>
                    <a:pt x="67221" y="0"/>
                  </a:lnTo>
                  <a:close/>
                </a:path>
              </a:pathLst>
            </a:custGeom>
            <a:solidFill>
              <a:srgbClr val="FF0000"/>
            </a:solidFill>
          </p:spPr>
          <p:txBody>
            <a:bodyPr wrap="square" lIns="0" tIns="0" rIns="0" bIns="0" rtlCol="0"/>
            <a:lstStyle/>
            <a:p>
              <a:endParaRPr sz="865"/>
            </a:p>
          </p:txBody>
        </p:sp>
        <p:sp>
          <p:nvSpPr>
            <p:cNvPr id="103" name="object 103"/>
            <p:cNvSpPr/>
            <p:nvPr/>
          </p:nvSpPr>
          <p:spPr>
            <a:xfrm>
              <a:off x="3334358" y="5340344"/>
              <a:ext cx="81245" cy="0"/>
            </a:xfrm>
            <a:custGeom>
              <a:avLst/>
              <a:gdLst/>
              <a:ahLst/>
              <a:cxnLst/>
              <a:rect l="l" t="t" r="r" b="b"/>
              <a:pathLst>
                <a:path w="168910">
                  <a:moveTo>
                    <a:pt x="0" y="0"/>
                  </a:moveTo>
                  <a:lnTo>
                    <a:pt x="168800" y="0"/>
                  </a:lnTo>
                </a:path>
              </a:pathLst>
            </a:custGeom>
            <a:ln w="15601">
              <a:solidFill>
                <a:srgbClr val="FF0000"/>
              </a:solidFill>
            </a:ln>
          </p:spPr>
          <p:txBody>
            <a:bodyPr wrap="square" lIns="0" tIns="0" rIns="0" bIns="0" rtlCol="0"/>
            <a:lstStyle/>
            <a:p>
              <a:endParaRPr sz="865"/>
            </a:p>
          </p:txBody>
        </p:sp>
        <p:sp>
          <p:nvSpPr>
            <p:cNvPr id="104" name="object 104"/>
            <p:cNvSpPr/>
            <p:nvPr/>
          </p:nvSpPr>
          <p:spPr>
            <a:xfrm>
              <a:off x="3415551" y="5340344"/>
              <a:ext cx="281304" cy="0"/>
            </a:xfrm>
            <a:custGeom>
              <a:avLst/>
              <a:gdLst/>
              <a:ahLst/>
              <a:cxnLst/>
              <a:rect l="l" t="t" r="r" b="b"/>
              <a:pathLst>
                <a:path w="584835">
                  <a:moveTo>
                    <a:pt x="0" y="0"/>
                  </a:moveTo>
                  <a:lnTo>
                    <a:pt x="584746" y="0"/>
                  </a:lnTo>
                </a:path>
              </a:pathLst>
            </a:custGeom>
            <a:ln w="15601">
              <a:solidFill>
                <a:srgbClr val="000000"/>
              </a:solidFill>
            </a:ln>
          </p:spPr>
          <p:txBody>
            <a:bodyPr wrap="square" lIns="0" tIns="0" rIns="0" bIns="0" rtlCol="0"/>
            <a:lstStyle/>
            <a:p>
              <a:endParaRPr sz="865"/>
            </a:p>
          </p:txBody>
        </p:sp>
        <p:sp>
          <p:nvSpPr>
            <p:cNvPr id="105" name="object 105"/>
            <p:cNvSpPr/>
            <p:nvPr/>
          </p:nvSpPr>
          <p:spPr>
            <a:xfrm>
              <a:off x="3693367" y="5108148"/>
              <a:ext cx="0" cy="235795"/>
            </a:xfrm>
            <a:custGeom>
              <a:avLst/>
              <a:gdLst/>
              <a:ahLst/>
              <a:cxnLst/>
              <a:rect l="l" t="t" r="r" b="b"/>
              <a:pathLst>
                <a:path h="490220">
                  <a:moveTo>
                    <a:pt x="0" y="0"/>
                  </a:moveTo>
                  <a:lnTo>
                    <a:pt x="0" y="489905"/>
                  </a:lnTo>
                </a:path>
              </a:pathLst>
            </a:custGeom>
            <a:ln w="15598">
              <a:solidFill>
                <a:srgbClr val="000000"/>
              </a:solidFill>
            </a:ln>
          </p:spPr>
          <p:txBody>
            <a:bodyPr wrap="square" lIns="0" tIns="0" rIns="0" bIns="0" rtlCol="0"/>
            <a:lstStyle/>
            <a:p>
              <a:endParaRPr sz="865"/>
            </a:p>
          </p:txBody>
        </p:sp>
        <p:sp>
          <p:nvSpPr>
            <p:cNvPr id="106" name="object 106"/>
            <p:cNvSpPr/>
            <p:nvPr/>
          </p:nvSpPr>
          <p:spPr>
            <a:xfrm>
              <a:off x="3243199" y="5111593"/>
              <a:ext cx="453875" cy="0"/>
            </a:xfrm>
            <a:custGeom>
              <a:avLst/>
              <a:gdLst/>
              <a:ahLst/>
              <a:cxnLst/>
              <a:rect l="l" t="t" r="r" b="b"/>
              <a:pathLst>
                <a:path w="943610">
                  <a:moveTo>
                    <a:pt x="0" y="0"/>
                  </a:moveTo>
                  <a:lnTo>
                    <a:pt x="943066" y="0"/>
                  </a:lnTo>
                </a:path>
              </a:pathLst>
            </a:custGeom>
            <a:ln w="15595">
              <a:solidFill>
                <a:srgbClr val="000000"/>
              </a:solidFill>
            </a:ln>
          </p:spPr>
          <p:txBody>
            <a:bodyPr wrap="square" lIns="0" tIns="0" rIns="0" bIns="0" rtlCol="0"/>
            <a:lstStyle/>
            <a:p>
              <a:endParaRPr sz="865"/>
            </a:p>
          </p:txBody>
        </p:sp>
        <p:sp>
          <p:nvSpPr>
            <p:cNvPr id="107" name="object 107"/>
            <p:cNvSpPr/>
            <p:nvPr/>
          </p:nvSpPr>
          <p:spPr>
            <a:xfrm>
              <a:off x="3352345" y="5321827"/>
              <a:ext cx="34820" cy="21380"/>
            </a:xfrm>
            <a:custGeom>
              <a:avLst/>
              <a:gdLst/>
              <a:ahLst/>
              <a:cxnLst/>
              <a:rect l="l" t="t" r="r" b="b"/>
              <a:pathLst>
                <a:path w="72389" h="44450">
                  <a:moveTo>
                    <a:pt x="0" y="0"/>
                  </a:moveTo>
                  <a:lnTo>
                    <a:pt x="64020" y="44310"/>
                  </a:lnTo>
                  <a:lnTo>
                    <a:pt x="72110" y="32689"/>
                  </a:lnTo>
                  <a:lnTo>
                    <a:pt x="0" y="0"/>
                  </a:lnTo>
                  <a:close/>
                </a:path>
              </a:pathLst>
            </a:custGeom>
            <a:solidFill>
              <a:srgbClr val="FF0000"/>
            </a:solidFill>
          </p:spPr>
          <p:txBody>
            <a:bodyPr wrap="square" lIns="0" tIns="0" rIns="0" bIns="0" rtlCol="0"/>
            <a:lstStyle/>
            <a:p>
              <a:endParaRPr sz="865"/>
            </a:p>
          </p:txBody>
        </p:sp>
        <p:sp>
          <p:nvSpPr>
            <p:cNvPr id="108" name="object 108"/>
            <p:cNvSpPr/>
            <p:nvPr/>
          </p:nvSpPr>
          <p:spPr>
            <a:xfrm>
              <a:off x="3352348" y="5314940"/>
              <a:ext cx="34820" cy="22602"/>
            </a:xfrm>
            <a:custGeom>
              <a:avLst/>
              <a:gdLst/>
              <a:ahLst/>
              <a:cxnLst/>
              <a:rect l="l" t="t" r="r" b="b"/>
              <a:pathLst>
                <a:path w="72389" h="46990">
                  <a:moveTo>
                    <a:pt x="4368" y="0"/>
                  </a:moveTo>
                  <a:lnTo>
                    <a:pt x="0" y="14325"/>
                  </a:lnTo>
                  <a:lnTo>
                    <a:pt x="72097" y="47002"/>
                  </a:lnTo>
                  <a:lnTo>
                    <a:pt x="4368" y="0"/>
                  </a:lnTo>
                  <a:close/>
                </a:path>
              </a:pathLst>
            </a:custGeom>
            <a:solidFill>
              <a:srgbClr val="FF0000"/>
            </a:solidFill>
          </p:spPr>
          <p:txBody>
            <a:bodyPr wrap="square" lIns="0" tIns="0" rIns="0" bIns="0" rtlCol="0"/>
            <a:lstStyle/>
            <a:p>
              <a:endParaRPr sz="865"/>
            </a:p>
          </p:txBody>
        </p:sp>
        <p:sp>
          <p:nvSpPr>
            <p:cNvPr id="109" name="object 109"/>
            <p:cNvSpPr/>
            <p:nvPr/>
          </p:nvSpPr>
          <p:spPr>
            <a:xfrm>
              <a:off x="3301217" y="5314937"/>
              <a:ext cx="53451" cy="7025"/>
            </a:xfrm>
            <a:custGeom>
              <a:avLst/>
              <a:gdLst/>
              <a:ahLst/>
              <a:cxnLst/>
              <a:rect l="l" t="t" r="r" b="b"/>
              <a:pathLst>
                <a:path w="111125" h="14604">
                  <a:moveTo>
                    <a:pt x="110680" y="0"/>
                  </a:moveTo>
                  <a:lnTo>
                    <a:pt x="0" y="14325"/>
                  </a:lnTo>
                  <a:lnTo>
                    <a:pt x="106299" y="14325"/>
                  </a:lnTo>
                  <a:lnTo>
                    <a:pt x="110680" y="0"/>
                  </a:lnTo>
                  <a:close/>
                </a:path>
              </a:pathLst>
            </a:custGeom>
            <a:solidFill>
              <a:srgbClr val="FF0000"/>
            </a:solidFill>
          </p:spPr>
          <p:txBody>
            <a:bodyPr wrap="square" lIns="0" tIns="0" rIns="0" bIns="0" rtlCol="0"/>
            <a:lstStyle/>
            <a:p>
              <a:endParaRPr sz="865"/>
            </a:p>
          </p:txBody>
        </p:sp>
        <p:sp>
          <p:nvSpPr>
            <p:cNvPr id="110" name="object 110"/>
            <p:cNvSpPr/>
            <p:nvPr/>
          </p:nvSpPr>
          <p:spPr>
            <a:xfrm>
              <a:off x="3301217" y="5314941"/>
              <a:ext cx="53451" cy="7025"/>
            </a:xfrm>
            <a:custGeom>
              <a:avLst/>
              <a:gdLst/>
              <a:ahLst/>
              <a:cxnLst/>
              <a:rect l="l" t="t" r="r" b="b"/>
              <a:pathLst>
                <a:path w="111125" h="14604">
                  <a:moveTo>
                    <a:pt x="110680" y="0"/>
                  </a:moveTo>
                  <a:lnTo>
                    <a:pt x="4889" y="0"/>
                  </a:lnTo>
                  <a:lnTo>
                    <a:pt x="0" y="14325"/>
                  </a:lnTo>
                  <a:lnTo>
                    <a:pt x="110680" y="0"/>
                  </a:lnTo>
                  <a:close/>
                </a:path>
              </a:pathLst>
            </a:custGeom>
            <a:solidFill>
              <a:srgbClr val="FF0000"/>
            </a:solidFill>
          </p:spPr>
          <p:txBody>
            <a:bodyPr wrap="square" lIns="0" tIns="0" rIns="0" bIns="0" rtlCol="0"/>
            <a:lstStyle/>
            <a:p>
              <a:endParaRPr sz="865"/>
            </a:p>
          </p:txBody>
        </p:sp>
        <p:sp>
          <p:nvSpPr>
            <p:cNvPr id="111" name="object 111"/>
            <p:cNvSpPr/>
            <p:nvPr/>
          </p:nvSpPr>
          <p:spPr>
            <a:xfrm>
              <a:off x="3271558" y="5299623"/>
              <a:ext cx="32071" cy="22297"/>
            </a:xfrm>
            <a:custGeom>
              <a:avLst/>
              <a:gdLst/>
              <a:ahLst/>
              <a:cxnLst/>
              <a:rect l="l" t="t" r="r" b="b"/>
              <a:pathLst>
                <a:path w="66675" h="46354">
                  <a:moveTo>
                    <a:pt x="0" y="0"/>
                  </a:moveTo>
                  <a:lnTo>
                    <a:pt x="61658" y="46164"/>
                  </a:lnTo>
                  <a:lnTo>
                    <a:pt x="66548" y="31838"/>
                  </a:lnTo>
                  <a:lnTo>
                    <a:pt x="0" y="0"/>
                  </a:lnTo>
                  <a:close/>
                </a:path>
              </a:pathLst>
            </a:custGeom>
            <a:solidFill>
              <a:srgbClr val="FF0000"/>
            </a:solidFill>
          </p:spPr>
          <p:txBody>
            <a:bodyPr wrap="square" lIns="0" tIns="0" rIns="0" bIns="0" rtlCol="0"/>
            <a:lstStyle/>
            <a:p>
              <a:endParaRPr sz="865"/>
            </a:p>
          </p:txBody>
        </p:sp>
        <p:sp>
          <p:nvSpPr>
            <p:cNvPr id="112" name="object 112"/>
            <p:cNvSpPr/>
            <p:nvPr/>
          </p:nvSpPr>
          <p:spPr>
            <a:xfrm>
              <a:off x="3271557" y="5292736"/>
              <a:ext cx="32071" cy="22297"/>
            </a:xfrm>
            <a:custGeom>
              <a:avLst/>
              <a:gdLst/>
              <a:ahLst/>
              <a:cxnLst/>
              <a:rect l="l" t="t" r="r" b="b"/>
              <a:pathLst>
                <a:path w="66675" h="46354">
                  <a:moveTo>
                    <a:pt x="4889" y="0"/>
                  </a:moveTo>
                  <a:lnTo>
                    <a:pt x="0" y="14325"/>
                  </a:lnTo>
                  <a:lnTo>
                    <a:pt x="66548" y="46164"/>
                  </a:lnTo>
                  <a:lnTo>
                    <a:pt x="4889" y="0"/>
                  </a:lnTo>
                  <a:close/>
                </a:path>
              </a:pathLst>
            </a:custGeom>
            <a:solidFill>
              <a:srgbClr val="FF0000"/>
            </a:solidFill>
          </p:spPr>
          <p:txBody>
            <a:bodyPr wrap="square" lIns="0" tIns="0" rIns="0" bIns="0" rtlCol="0"/>
            <a:lstStyle/>
            <a:p>
              <a:endParaRPr sz="865"/>
            </a:p>
          </p:txBody>
        </p:sp>
        <p:sp>
          <p:nvSpPr>
            <p:cNvPr id="113" name="object 113"/>
            <p:cNvSpPr/>
            <p:nvPr/>
          </p:nvSpPr>
          <p:spPr>
            <a:xfrm>
              <a:off x="3258675" y="5292735"/>
              <a:ext cx="15272" cy="7025"/>
            </a:xfrm>
            <a:custGeom>
              <a:avLst/>
              <a:gdLst/>
              <a:ahLst/>
              <a:cxnLst/>
              <a:rect l="l" t="t" r="r" b="b"/>
              <a:pathLst>
                <a:path w="31750" h="14604">
                  <a:moveTo>
                    <a:pt x="31673" y="0"/>
                  </a:moveTo>
                  <a:lnTo>
                    <a:pt x="0" y="14325"/>
                  </a:lnTo>
                  <a:lnTo>
                    <a:pt x="26784" y="14325"/>
                  </a:lnTo>
                  <a:lnTo>
                    <a:pt x="31673" y="0"/>
                  </a:lnTo>
                  <a:close/>
                </a:path>
              </a:pathLst>
            </a:custGeom>
            <a:solidFill>
              <a:srgbClr val="FF0000"/>
            </a:solidFill>
          </p:spPr>
          <p:txBody>
            <a:bodyPr wrap="square" lIns="0" tIns="0" rIns="0" bIns="0" rtlCol="0"/>
            <a:lstStyle/>
            <a:p>
              <a:endParaRPr sz="865"/>
            </a:p>
          </p:txBody>
        </p:sp>
        <p:sp>
          <p:nvSpPr>
            <p:cNvPr id="114" name="object 114"/>
            <p:cNvSpPr/>
            <p:nvPr/>
          </p:nvSpPr>
          <p:spPr>
            <a:xfrm>
              <a:off x="3258673" y="5292738"/>
              <a:ext cx="15272" cy="7025"/>
            </a:xfrm>
            <a:custGeom>
              <a:avLst/>
              <a:gdLst/>
              <a:ahLst/>
              <a:cxnLst/>
              <a:rect l="l" t="t" r="r" b="b"/>
              <a:pathLst>
                <a:path w="31750" h="14604">
                  <a:moveTo>
                    <a:pt x="31673" y="0"/>
                  </a:moveTo>
                  <a:lnTo>
                    <a:pt x="4724" y="0"/>
                  </a:lnTo>
                  <a:lnTo>
                    <a:pt x="0" y="14325"/>
                  </a:lnTo>
                  <a:lnTo>
                    <a:pt x="31673" y="0"/>
                  </a:lnTo>
                  <a:close/>
                </a:path>
              </a:pathLst>
            </a:custGeom>
            <a:solidFill>
              <a:srgbClr val="FF0000"/>
            </a:solidFill>
          </p:spPr>
          <p:txBody>
            <a:bodyPr wrap="square" lIns="0" tIns="0" rIns="0" bIns="0" rtlCol="0"/>
            <a:lstStyle/>
            <a:p>
              <a:endParaRPr sz="865"/>
            </a:p>
          </p:txBody>
        </p:sp>
        <p:sp>
          <p:nvSpPr>
            <p:cNvPr id="115" name="object 115"/>
            <p:cNvSpPr/>
            <p:nvPr/>
          </p:nvSpPr>
          <p:spPr>
            <a:xfrm>
              <a:off x="3227801" y="5276774"/>
              <a:ext cx="33293" cy="22907"/>
            </a:xfrm>
            <a:custGeom>
              <a:avLst/>
              <a:gdLst/>
              <a:ahLst/>
              <a:cxnLst/>
              <a:rect l="l" t="t" r="r" b="b"/>
              <a:pathLst>
                <a:path w="69214" h="47625">
                  <a:moveTo>
                    <a:pt x="0" y="0"/>
                  </a:moveTo>
                  <a:lnTo>
                    <a:pt x="64185" y="47510"/>
                  </a:lnTo>
                  <a:lnTo>
                    <a:pt x="68897" y="33185"/>
                  </a:lnTo>
                  <a:lnTo>
                    <a:pt x="0" y="0"/>
                  </a:lnTo>
                  <a:close/>
                </a:path>
              </a:pathLst>
            </a:custGeom>
            <a:solidFill>
              <a:srgbClr val="FF0000"/>
            </a:solidFill>
          </p:spPr>
          <p:txBody>
            <a:bodyPr wrap="square" lIns="0" tIns="0" rIns="0" bIns="0" rtlCol="0"/>
            <a:lstStyle/>
            <a:p>
              <a:endParaRPr sz="865"/>
            </a:p>
          </p:txBody>
        </p:sp>
        <p:sp>
          <p:nvSpPr>
            <p:cNvPr id="116" name="object 116"/>
            <p:cNvSpPr/>
            <p:nvPr/>
          </p:nvSpPr>
          <p:spPr>
            <a:xfrm>
              <a:off x="3227803" y="5269886"/>
              <a:ext cx="33293" cy="22907"/>
            </a:xfrm>
            <a:custGeom>
              <a:avLst/>
              <a:gdLst/>
              <a:ahLst/>
              <a:cxnLst/>
              <a:rect l="l" t="t" r="r" b="b"/>
              <a:pathLst>
                <a:path w="69214" h="47625">
                  <a:moveTo>
                    <a:pt x="4546" y="0"/>
                  </a:moveTo>
                  <a:lnTo>
                    <a:pt x="0" y="14325"/>
                  </a:lnTo>
                  <a:lnTo>
                    <a:pt x="68897" y="47510"/>
                  </a:lnTo>
                  <a:lnTo>
                    <a:pt x="4546" y="0"/>
                  </a:lnTo>
                  <a:close/>
                </a:path>
              </a:pathLst>
            </a:custGeom>
            <a:solidFill>
              <a:srgbClr val="FF0000"/>
            </a:solidFill>
          </p:spPr>
          <p:txBody>
            <a:bodyPr wrap="square" lIns="0" tIns="0" rIns="0" bIns="0" rtlCol="0"/>
            <a:lstStyle/>
            <a:p>
              <a:endParaRPr sz="865"/>
            </a:p>
          </p:txBody>
        </p:sp>
        <p:sp>
          <p:nvSpPr>
            <p:cNvPr id="117" name="object 117"/>
            <p:cNvSpPr/>
            <p:nvPr/>
          </p:nvSpPr>
          <p:spPr>
            <a:xfrm>
              <a:off x="3211351" y="5269884"/>
              <a:ext cx="18632" cy="7025"/>
            </a:xfrm>
            <a:custGeom>
              <a:avLst/>
              <a:gdLst/>
              <a:ahLst/>
              <a:cxnLst/>
              <a:rect l="l" t="t" r="r" b="b"/>
              <a:pathLst>
                <a:path w="38735" h="14604">
                  <a:moveTo>
                    <a:pt x="38747" y="0"/>
                  </a:moveTo>
                  <a:lnTo>
                    <a:pt x="0" y="14325"/>
                  </a:lnTo>
                  <a:lnTo>
                    <a:pt x="34201" y="14325"/>
                  </a:lnTo>
                  <a:lnTo>
                    <a:pt x="38747" y="0"/>
                  </a:lnTo>
                  <a:close/>
                </a:path>
              </a:pathLst>
            </a:custGeom>
            <a:solidFill>
              <a:srgbClr val="FF0000"/>
            </a:solidFill>
          </p:spPr>
          <p:txBody>
            <a:bodyPr wrap="square" lIns="0" tIns="0" rIns="0" bIns="0" rtlCol="0"/>
            <a:lstStyle/>
            <a:p>
              <a:endParaRPr sz="865"/>
            </a:p>
          </p:txBody>
        </p:sp>
        <p:sp>
          <p:nvSpPr>
            <p:cNvPr id="118" name="object 118"/>
            <p:cNvSpPr/>
            <p:nvPr/>
          </p:nvSpPr>
          <p:spPr>
            <a:xfrm>
              <a:off x="3211351" y="5269886"/>
              <a:ext cx="18632" cy="7025"/>
            </a:xfrm>
            <a:custGeom>
              <a:avLst/>
              <a:gdLst/>
              <a:ahLst/>
              <a:cxnLst/>
              <a:rect l="l" t="t" r="r" b="b"/>
              <a:pathLst>
                <a:path w="38735" h="14604">
                  <a:moveTo>
                    <a:pt x="38747" y="0"/>
                  </a:moveTo>
                  <a:lnTo>
                    <a:pt x="4546" y="0"/>
                  </a:lnTo>
                  <a:lnTo>
                    <a:pt x="0" y="14325"/>
                  </a:lnTo>
                  <a:lnTo>
                    <a:pt x="38747" y="0"/>
                  </a:lnTo>
                  <a:close/>
                </a:path>
              </a:pathLst>
            </a:custGeom>
            <a:solidFill>
              <a:srgbClr val="FF0000"/>
            </a:solidFill>
          </p:spPr>
          <p:txBody>
            <a:bodyPr wrap="square" lIns="0" tIns="0" rIns="0" bIns="0" rtlCol="0"/>
            <a:lstStyle/>
            <a:p>
              <a:endParaRPr sz="865"/>
            </a:p>
          </p:txBody>
        </p:sp>
        <p:sp>
          <p:nvSpPr>
            <p:cNvPr id="119" name="object 119"/>
            <p:cNvSpPr/>
            <p:nvPr/>
          </p:nvSpPr>
          <p:spPr>
            <a:xfrm>
              <a:off x="3182342" y="5255462"/>
              <a:ext cx="31460" cy="21380"/>
            </a:xfrm>
            <a:custGeom>
              <a:avLst/>
              <a:gdLst/>
              <a:ahLst/>
              <a:cxnLst/>
              <a:rect l="l" t="t" r="r" b="b"/>
              <a:pathLst>
                <a:path w="65404" h="44450">
                  <a:moveTo>
                    <a:pt x="0" y="0"/>
                  </a:moveTo>
                  <a:lnTo>
                    <a:pt x="60312" y="44310"/>
                  </a:lnTo>
                  <a:lnTo>
                    <a:pt x="64858" y="29984"/>
                  </a:lnTo>
                  <a:lnTo>
                    <a:pt x="0" y="0"/>
                  </a:lnTo>
                  <a:close/>
                </a:path>
              </a:pathLst>
            </a:custGeom>
            <a:solidFill>
              <a:srgbClr val="FF0000"/>
            </a:solidFill>
          </p:spPr>
          <p:txBody>
            <a:bodyPr wrap="square" lIns="0" tIns="0" rIns="0" bIns="0" rtlCol="0"/>
            <a:lstStyle/>
            <a:p>
              <a:endParaRPr sz="865"/>
            </a:p>
          </p:txBody>
        </p:sp>
        <p:sp>
          <p:nvSpPr>
            <p:cNvPr id="120" name="object 120"/>
            <p:cNvSpPr/>
            <p:nvPr/>
          </p:nvSpPr>
          <p:spPr>
            <a:xfrm>
              <a:off x="3182343" y="5248574"/>
              <a:ext cx="31460" cy="21380"/>
            </a:xfrm>
            <a:custGeom>
              <a:avLst/>
              <a:gdLst/>
              <a:ahLst/>
              <a:cxnLst/>
              <a:rect l="l" t="t" r="r" b="b"/>
              <a:pathLst>
                <a:path w="65404" h="44450">
                  <a:moveTo>
                    <a:pt x="4546" y="0"/>
                  </a:moveTo>
                  <a:lnTo>
                    <a:pt x="0" y="14325"/>
                  </a:lnTo>
                  <a:lnTo>
                    <a:pt x="64858" y="44310"/>
                  </a:lnTo>
                  <a:lnTo>
                    <a:pt x="4546" y="0"/>
                  </a:lnTo>
                  <a:close/>
                </a:path>
              </a:pathLst>
            </a:custGeom>
            <a:solidFill>
              <a:srgbClr val="FF0000"/>
            </a:solidFill>
          </p:spPr>
          <p:txBody>
            <a:bodyPr wrap="square" lIns="0" tIns="0" rIns="0" bIns="0" rtlCol="0"/>
            <a:lstStyle/>
            <a:p>
              <a:endParaRPr sz="865"/>
            </a:p>
          </p:txBody>
        </p:sp>
        <p:sp>
          <p:nvSpPr>
            <p:cNvPr id="121" name="object 121"/>
            <p:cNvSpPr/>
            <p:nvPr/>
          </p:nvSpPr>
          <p:spPr>
            <a:xfrm>
              <a:off x="2994270" y="5252020"/>
              <a:ext cx="190285" cy="0"/>
            </a:xfrm>
            <a:custGeom>
              <a:avLst/>
              <a:gdLst/>
              <a:ahLst/>
              <a:cxnLst/>
              <a:rect l="l" t="t" r="r" b="b"/>
              <a:pathLst>
                <a:path w="395604">
                  <a:moveTo>
                    <a:pt x="0" y="0"/>
                  </a:moveTo>
                  <a:lnTo>
                    <a:pt x="395556" y="0"/>
                  </a:lnTo>
                </a:path>
              </a:pathLst>
            </a:custGeom>
            <a:ln w="15601">
              <a:solidFill>
                <a:srgbClr val="FF0000"/>
              </a:solidFill>
            </a:ln>
          </p:spPr>
          <p:txBody>
            <a:bodyPr wrap="square" lIns="0" tIns="0" rIns="0" bIns="0" rtlCol="0"/>
            <a:lstStyle/>
            <a:p>
              <a:endParaRPr sz="865"/>
            </a:p>
          </p:txBody>
        </p:sp>
        <p:sp>
          <p:nvSpPr>
            <p:cNvPr id="122" name="object 122"/>
            <p:cNvSpPr/>
            <p:nvPr/>
          </p:nvSpPr>
          <p:spPr>
            <a:xfrm>
              <a:off x="3050424" y="5226457"/>
              <a:ext cx="31765" cy="28406"/>
            </a:xfrm>
            <a:custGeom>
              <a:avLst/>
              <a:gdLst/>
              <a:ahLst/>
              <a:cxnLst/>
              <a:rect l="l" t="t" r="r" b="b"/>
              <a:pathLst>
                <a:path w="66039" h="59054">
                  <a:moveTo>
                    <a:pt x="65532" y="0"/>
                  </a:moveTo>
                  <a:lnTo>
                    <a:pt x="0" y="47332"/>
                  </a:lnTo>
                  <a:lnTo>
                    <a:pt x="8255" y="58953"/>
                  </a:lnTo>
                  <a:lnTo>
                    <a:pt x="65532" y="0"/>
                  </a:lnTo>
                  <a:close/>
                </a:path>
              </a:pathLst>
            </a:custGeom>
            <a:solidFill>
              <a:srgbClr val="FF0000"/>
            </a:solidFill>
          </p:spPr>
          <p:txBody>
            <a:bodyPr wrap="square" lIns="0" tIns="0" rIns="0" bIns="0" rtlCol="0"/>
            <a:lstStyle/>
            <a:p>
              <a:endParaRPr sz="865"/>
            </a:p>
          </p:txBody>
        </p:sp>
        <p:sp>
          <p:nvSpPr>
            <p:cNvPr id="123" name="object 123"/>
            <p:cNvSpPr/>
            <p:nvPr/>
          </p:nvSpPr>
          <p:spPr>
            <a:xfrm>
              <a:off x="3054394" y="5226453"/>
              <a:ext cx="29933" cy="28406"/>
            </a:xfrm>
            <a:custGeom>
              <a:avLst/>
              <a:gdLst/>
              <a:ahLst/>
              <a:cxnLst/>
              <a:rect l="l" t="t" r="r" b="b"/>
              <a:pathLst>
                <a:path w="62229" h="59054">
                  <a:moveTo>
                    <a:pt x="57277" y="0"/>
                  </a:moveTo>
                  <a:lnTo>
                    <a:pt x="0" y="58966"/>
                  </a:lnTo>
                  <a:lnTo>
                    <a:pt x="62001" y="14325"/>
                  </a:lnTo>
                  <a:lnTo>
                    <a:pt x="57277" y="0"/>
                  </a:lnTo>
                  <a:close/>
                </a:path>
              </a:pathLst>
            </a:custGeom>
            <a:solidFill>
              <a:srgbClr val="FF0000"/>
            </a:solidFill>
          </p:spPr>
          <p:txBody>
            <a:bodyPr wrap="square" lIns="0" tIns="0" rIns="0" bIns="0" rtlCol="0"/>
            <a:lstStyle/>
            <a:p>
              <a:endParaRPr sz="865"/>
            </a:p>
          </p:txBody>
        </p:sp>
        <p:sp>
          <p:nvSpPr>
            <p:cNvPr id="124" name="object 124"/>
            <p:cNvSpPr/>
            <p:nvPr/>
          </p:nvSpPr>
          <p:spPr>
            <a:xfrm>
              <a:off x="3081945" y="5229898"/>
              <a:ext cx="97128" cy="0"/>
            </a:xfrm>
            <a:custGeom>
              <a:avLst/>
              <a:gdLst/>
              <a:ahLst/>
              <a:cxnLst/>
              <a:rect l="l" t="t" r="r" b="b"/>
              <a:pathLst>
                <a:path w="201929">
                  <a:moveTo>
                    <a:pt x="0" y="0"/>
                  </a:moveTo>
                  <a:lnTo>
                    <a:pt x="201312" y="0"/>
                  </a:lnTo>
                </a:path>
              </a:pathLst>
            </a:custGeom>
            <a:ln w="15601">
              <a:solidFill>
                <a:srgbClr val="FF0000"/>
              </a:solidFill>
            </a:ln>
          </p:spPr>
          <p:txBody>
            <a:bodyPr wrap="square" lIns="0" tIns="0" rIns="0" bIns="0" rtlCol="0"/>
            <a:lstStyle/>
            <a:p>
              <a:endParaRPr sz="865"/>
            </a:p>
          </p:txBody>
        </p:sp>
        <p:sp>
          <p:nvSpPr>
            <p:cNvPr id="125" name="object 125"/>
            <p:cNvSpPr/>
            <p:nvPr/>
          </p:nvSpPr>
          <p:spPr>
            <a:xfrm>
              <a:off x="3176347" y="5199631"/>
              <a:ext cx="33293" cy="33903"/>
            </a:xfrm>
            <a:custGeom>
              <a:avLst/>
              <a:gdLst/>
              <a:ahLst/>
              <a:cxnLst/>
              <a:rect l="l" t="t" r="r" b="b"/>
              <a:pathLst>
                <a:path w="69214" h="70484">
                  <a:moveTo>
                    <a:pt x="68897" y="0"/>
                  </a:moveTo>
                  <a:lnTo>
                    <a:pt x="0" y="55765"/>
                  </a:lnTo>
                  <a:lnTo>
                    <a:pt x="5054" y="70091"/>
                  </a:lnTo>
                  <a:lnTo>
                    <a:pt x="68897" y="0"/>
                  </a:lnTo>
                  <a:close/>
                </a:path>
              </a:pathLst>
            </a:custGeom>
            <a:solidFill>
              <a:srgbClr val="FF0000"/>
            </a:solidFill>
          </p:spPr>
          <p:txBody>
            <a:bodyPr wrap="square" lIns="0" tIns="0" rIns="0" bIns="0" rtlCol="0"/>
            <a:lstStyle/>
            <a:p>
              <a:endParaRPr sz="865"/>
            </a:p>
          </p:txBody>
        </p:sp>
        <p:sp>
          <p:nvSpPr>
            <p:cNvPr id="126" name="object 126"/>
            <p:cNvSpPr/>
            <p:nvPr/>
          </p:nvSpPr>
          <p:spPr>
            <a:xfrm>
              <a:off x="3178778" y="5199634"/>
              <a:ext cx="33293" cy="33903"/>
            </a:xfrm>
            <a:custGeom>
              <a:avLst/>
              <a:gdLst/>
              <a:ahLst/>
              <a:cxnLst/>
              <a:rect l="l" t="t" r="r" b="b"/>
              <a:pathLst>
                <a:path w="69214" h="70484">
                  <a:moveTo>
                    <a:pt x="63842" y="0"/>
                  </a:moveTo>
                  <a:lnTo>
                    <a:pt x="0" y="70078"/>
                  </a:lnTo>
                  <a:lnTo>
                    <a:pt x="68897" y="14312"/>
                  </a:lnTo>
                  <a:lnTo>
                    <a:pt x="63842" y="0"/>
                  </a:lnTo>
                  <a:close/>
                </a:path>
              </a:pathLst>
            </a:custGeom>
            <a:solidFill>
              <a:srgbClr val="FF0000"/>
            </a:solidFill>
          </p:spPr>
          <p:txBody>
            <a:bodyPr wrap="square" lIns="0" tIns="0" rIns="0" bIns="0" rtlCol="0"/>
            <a:lstStyle/>
            <a:p>
              <a:endParaRPr sz="865"/>
            </a:p>
          </p:txBody>
        </p:sp>
        <p:sp>
          <p:nvSpPr>
            <p:cNvPr id="127" name="object 127"/>
            <p:cNvSpPr/>
            <p:nvPr/>
          </p:nvSpPr>
          <p:spPr>
            <a:xfrm>
              <a:off x="3209489" y="5199632"/>
              <a:ext cx="16493" cy="7025"/>
            </a:xfrm>
            <a:custGeom>
              <a:avLst/>
              <a:gdLst/>
              <a:ahLst/>
              <a:cxnLst/>
              <a:rect l="l" t="t" r="r" b="b"/>
              <a:pathLst>
                <a:path w="34289" h="14604">
                  <a:moveTo>
                    <a:pt x="33693" y="0"/>
                  </a:moveTo>
                  <a:lnTo>
                    <a:pt x="0" y="0"/>
                  </a:lnTo>
                  <a:lnTo>
                    <a:pt x="5054" y="14325"/>
                  </a:lnTo>
                  <a:lnTo>
                    <a:pt x="33693" y="0"/>
                  </a:lnTo>
                  <a:close/>
                </a:path>
              </a:pathLst>
            </a:custGeom>
            <a:solidFill>
              <a:srgbClr val="FF0000"/>
            </a:solidFill>
          </p:spPr>
          <p:txBody>
            <a:bodyPr wrap="square" lIns="0" tIns="0" rIns="0" bIns="0" rtlCol="0"/>
            <a:lstStyle/>
            <a:p>
              <a:endParaRPr sz="865"/>
            </a:p>
          </p:txBody>
        </p:sp>
        <p:sp>
          <p:nvSpPr>
            <p:cNvPr id="128" name="object 128"/>
            <p:cNvSpPr/>
            <p:nvPr/>
          </p:nvSpPr>
          <p:spPr>
            <a:xfrm>
              <a:off x="3211919" y="5199630"/>
              <a:ext cx="16188" cy="7025"/>
            </a:xfrm>
            <a:custGeom>
              <a:avLst/>
              <a:gdLst/>
              <a:ahLst/>
              <a:cxnLst/>
              <a:rect l="l" t="t" r="r" b="b"/>
              <a:pathLst>
                <a:path w="33654" h="14604">
                  <a:moveTo>
                    <a:pt x="28638" y="0"/>
                  </a:moveTo>
                  <a:lnTo>
                    <a:pt x="0" y="14325"/>
                  </a:lnTo>
                  <a:lnTo>
                    <a:pt x="33350" y="14325"/>
                  </a:lnTo>
                  <a:lnTo>
                    <a:pt x="28638" y="0"/>
                  </a:lnTo>
                  <a:close/>
                </a:path>
              </a:pathLst>
            </a:custGeom>
            <a:solidFill>
              <a:srgbClr val="FF0000"/>
            </a:solidFill>
          </p:spPr>
          <p:txBody>
            <a:bodyPr wrap="square" lIns="0" tIns="0" rIns="0" bIns="0" rtlCol="0"/>
            <a:lstStyle/>
            <a:p>
              <a:endParaRPr sz="865"/>
            </a:p>
          </p:txBody>
        </p:sp>
        <p:sp>
          <p:nvSpPr>
            <p:cNvPr id="129" name="object 129"/>
            <p:cNvSpPr/>
            <p:nvPr/>
          </p:nvSpPr>
          <p:spPr>
            <a:xfrm>
              <a:off x="3225696" y="5179377"/>
              <a:ext cx="27184" cy="27184"/>
            </a:xfrm>
            <a:custGeom>
              <a:avLst/>
              <a:gdLst/>
              <a:ahLst/>
              <a:cxnLst/>
              <a:rect l="l" t="t" r="r" b="b"/>
              <a:pathLst>
                <a:path w="56514" h="56515">
                  <a:moveTo>
                    <a:pt x="56273" y="0"/>
                  </a:moveTo>
                  <a:lnTo>
                    <a:pt x="0" y="42113"/>
                  </a:lnTo>
                  <a:lnTo>
                    <a:pt x="4711" y="56438"/>
                  </a:lnTo>
                  <a:lnTo>
                    <a:pt x="56273" y="0"/>
                  </a:lnTo>
                  <a:close/>
                </a:path>
              </a:pathLst>
            </a:custGeom>
            <a:solidFill>
              <a:srgbClr val="FF0000"/>
            </a:solidFill>
          </p:spPr>
          <p:txBody>
            <a:bodyPr wrap="square" lIns="0" tIns="0" rIns="0" bIns="0" rtlCol="0"/>
            <a:lstStyle/>
            <a:p>
              <a:endParaRPr sz="865"/>
            </a:p>
          </p:txBody>
        </p:sp>
        <p:sp>
          <p:nvSpPr>
            <p:cNvPr id="130" name="object 130"/>
            <p:cNvSpPr/>
            <p:nvPr/>
          </p:nvSpPr>
          <p:spPr>
            <a:xfrm>
              <a:off x="3227964" y="5179374"/>
              <a:ext cx="27184" cy="27184"/>
            </a:xfrm>
            <a:custGeom>
              <a:avLst/>
              <a:gdLst/>
              <a:ahLst/>
              <a:cxnLst/>
              <a:rect l="l" t="t" r="r" b="b"/>
              <a:pathLst>
                <a:path w="56514" h="56515">
                  <a:moveTo>
                    <a:pt x="51549" y="0"/>
                  </a:moveTo>
                  <a:lnTo>
                    <a:pt x="0" y="56438"/>
                  </a:lnTo>
                  <a:lnTo>
                    <a:pt x="56261" y="14325"/>
                  </a:lnTo>
                  <a:lnTo>
                    <a:pt x="51549" y="0"/>
                  </a:lnTo>
                  <a:close/>
                </a:path>
              </a:pathLst>
            </a:custGeom>
            <a:solidFill>
              <a:srgbClr val="FF0000"/>
            </a:solidFill>
          </p:spPr>
          <p:txBody>
            <a:bodyPr wrap="square" lIns="0" tIns="0" rIns="0" bIns="0" rtlCol="0"/>
            <a:lstStyle/>
            <a:p>
              <a:endParaRPr sz="865"/>
            </a:p>
          </p:txBody>
        </p:sp>
        <p:sp>
          <p:nvSpPr>
            <p:cNvPr id="131" name="object 131"/>
            <p:cNvSpPr/>
            <p:nvPr/>
          </p:nvSpPr>
          <p:spPr>
            <a:xfrm>
              <a:off x="3252760" y="5179375"/>
              <a:ext cx="54062" cy="7025"/>
            </a:xfrm>
            <a:custGeom>
              <a:avLst/>
              <a:gdLst/>
              <a:ahLst/>
              <a:cxnLst/>
              <a:rect l="l" t="t" r="r" b="b"/>
              <a:pathLst>
                <a:path w="112395" h="14604">
                  <a:moveTo>
                    <a:pt x="112026" y="0"/>
                  </a:moveTo>
                  <a:lnTo>
                    <a:pt x="0" y="0"/>
                  </a:lnTo>
                  <a:lnTo>
                    <a:pt x="4711" y="14325"/>
                  </a:lnTo>
                  <a:lnTo>
                    <a:pt x="112026" y="0"/>
                  </a:lnTo>
                  <a:close/>
                </a:path>
              </a:pathLst>
            </a:custGeom>
            <a:solidFill>
              <a:srgbClr val="FF0000"/>
            </a:solidFill>
          </p:spPr>
          <p:txBody>
            <a:bodyPr wrap="square" lIns="0" tIns="0" rIns="0" bIns="0" rtlCol="0"/>
            <a:lstStyle/>
            <a:p>
              <a:endParaRPr sz="865"/>
            </a:p>
          </p:txBody>
        </p:sp>
        <p:sp>
          <p:nvSpPr>
            <p:cNvPr id="132" name="object 132"/>
            <p:cNvSpPr/>
            <p:nvPr/>
          </p:nvSpPr>
          <p:spPr>
            <a:xfrm>
              <a:off x="3255028" y="5179372"/>
              <a:ext cx="54062" cy="7025"/>
            </a:xfrm>
            <a:custGeom>
              <a:avLst/>
              <a:gdLst/>
              <a:ahLst/>
              <a:cxnLst/>
              <a:rect l="l" t="t" r="r" b="b"/>
              <a:pathLst>
                <a:path w="112395" h="14604">
                  <a:moveTo>
                    <a:pt x="107314" y="0"/>
                  </a:moveTo>
                  <a:lnTo>
                    <a:pt x="0" y="14325"/>
                  </a:lnTo>
                  <a:lnTo>
                    <a:pt x="112191" y="14325"/>
                  </a:lnTo>
                  <a:lnTo>
                    <a:pt x="107314" y="0"/>
                  </a:lnTo>
                  <a:close/>
                </a:path>
              </a:pathLst>
            </a:custGeom>
            <a:solidFill>
              <a:srgbClr val="FF0000"/>
            </a:solidFill>
          </p:spPr>
          <p:txBody>
            <a:bodyPr wrap="square" lIns="0" tIns="0" rIns="0" bIns="0" rtlCol="0"/>
            <a:lstStyle/>
            <a:p>
              <a:endParaRPr sz="865"/>
            </a:p>
          </p:txBody>
        </p:sp>
        <p:sp>
          <p:nvSpPr>
            <p:cNvPr id="133" name="object 133"/>
            <p:cNvSpPr/>
            <p:nvPr/>
          </p:nvSpPr>
          <p:spPr>
            <a:xfrm>
              <a:off x="3306645" y="5156846"/>
              <a:ext cx="30238" cy="29627"/>
            </a:xfrm>
            <a:custGeom>
              <a:avLst/>
              <a:gdLst/>
              <a:ahLst/>
              <a:cxnLst/>
              <a:rect l="l" t="t" r="r" b="b"/>
              <a:pathLst>
                <a:path w="62864" h="61595">
                  <a:moveTo>
                    <a:pt x="62839" y="0"/>
                  </a:moveTo>
                  <a:lnTo>
                    <a:pt x="0" y="46837"/>
                  </a:lnTo>
                  <a:lnTo>
                    <a:pt x="4889" y="61163"/>
                  </a:lnTo>
                  <a:lnTo>
                    <a:pt x="62839" y="0"/>
                  </a:lnTo>
                  <a:close/>
                </a:path>
              </a:pathLst>
            </a:custGeom>
            <a:solidFill>
              <a:srgbClr val="FF0000"/>
            </a:solidFill>
          </p:spPr>
          <p:txBody>
            <a:bodyPr wrap="square" lIns="0" tIns="0" rIns="0" bIns="0" rtlCol="0"/>
            <a:lstStyle/>
            <a:p>
              <a:endParaRPr sz="865"/>
            </a:p>
          </p:txBody>
        </p:sp>
        <p:sp>
          <p:nvSpPr>
            <p:cNvPr id="134" name="object 134"/>
            <p:cNvSpPr/>
            <p:nvPr/>
          </p:nvSpPr>
          <p:spPr>
            <a:xfrm>
              <a:off x="3308995" y="5156849"/>
              <a:ext cx="30238" cy="29627"/>
            </a:xfrm>
            <a:custGeom>
              <a:avLst/>
              <a:gdLst/>
              <a:ahLst/>
              <a:cxnLst/>
              <a:rect l="l" t="t" r="r" b="b"/>
              <a:pathLst>
                <a:path w="62864" h="61595">
                  <a:moveTo>
                    <a:pt x="57950" y="0"/>
                  </a:moveTo>
                  <a:lnTo>
                    <a:pt x="0" y="61150"/>
                  </a:lnTo>
                  <a:lnTo>
                    <a:pt x="62674" y="14147"/>
                  </a:lnTo>
                  <a:lnTo>
                    <a:pt x="57950" y="0"/>
                  </a:lnTo>
                  <a:close/>
                </a:path>
              </a:pathLst>
            </a:custGeom>
            <a:solidFill>
              <a:srgbClr val="FF0000"/>
            </a:solidFill>
          </p:spPr>
          <p:txBody>
            <a:bodyPr wrap="square" lIns="0" tIns="0" rIns="0" bIns="0" rtlCol="0"/>
            <a:lstStyle/>
            <a:p>
              <a:endParaRPr sz="865"/>
            </a:p>
          </p:txBody>
        </p:sp>
        <p:sp>
          <p:nvSpPr>
            <p:cNvPr id="135" name="object 135"/>
            <p:cNvSpPr/>
            <p:nvPr/>
          </p:nvSpPr>
          <p:spPr>
            <a:xfrm>
              <a:off x="3336869" y="5156848"/>
              <a:ext cx="47037" cy="7025"/>
            </a:xfrm>
            <a:custGeom>
              <a:avLst/>
              <a:gdLst/>
              <a:ahLst/>
              <a:cxnLst/>
              <a:rect l="l" t="t" r="r" b="b"/>
              <a:pathLst>
                <a:path w="97789" h="14604">
                  <a:moveTo>
                    <a:pt x="97205" y="0"/>
                  </a:moveTo>
                  <a:lnTo>
                    <a:pt x="0" y="0"/>
                  </a:lnTo>
                  <a:lnTo>
                    <a:pt x="4711" y="14147"/>
                  </a:lnTo>
                  <a:lnTo>
                    <a:pt x="97205" y="0"/>
                  </a:lnTo>
                  <a:close/>
                </a:path>
              </a:pathLst>
            </a:custGeom>
            <a:solidFill>
              <a:srgbClr val="FF0000"/>
            </a:solidFill>
          </p:spPr>
          <p:txBody>
            <a:bodyPr wrap="square" lIns="0" tIns="0" rIns="0" bIns="0" rtlCol="0"/>
            <a:lstStyle/>
            <a:p>
              <a:endParaRPr sz="865"/>
            </a:p>
          </p:txBody>
        </p:sp>
        <p:sp>
          <p:nvSpPr>
            <p:cNvPr id="136" name="object 136"/>
            <p:cNvSpPr/>
            <p:nvPr/>
          </p:nvSpPr>
          <p:spPr>
            <a:xfrm>
              <a:off x="3339138" y="5156850"/>
              <a:ext cx="44594" cy="7025"/>
            </a:xfrm>
            <a:custGeom>
              <a:avLst/>
              <a:gdLst/>
              <a:ahLst/>
              <a:cxnLst/>
              <a:rect l="l" t="t" r="r" b="b"/>
              <a:pathLst>
                <a:path w="92710" h="14604">
                  <a:moveTo>
                    <a:pt x="92481" y="0"/>
                  </a:moveTo>
                  <a:lnTo>
                    <a:pt x="0" y="14147"/>
                  </a:lnTo>
                  <a:lnTo>
                    <a:pt x="92481" y="14147"/>
                  </a:lnTo>
                  <a:lnTo>
                    <a:pt x="92481" y="0"/>
                  </a:lnTo>
                  <a:close/>
                </a:path>
              </a:pathLst>
            </a:custGeom>
            <a:solidFill>
              <a:srgbClr val="FF0000"/>
            </a:solidFill>
          </p:spPr>
          <p:txBody>
            <a:bodyPr wrap="square" lIns="0" tIns="0" rIns="0" bIns="0" rtlCol="0"/>
            <a:lstStyle/>
            <a:p>
              <a:endParaRPr sz="865"/>
            </a:p>
          </p:txBody>
        </p:sp>
        <p:sp>
          <p:nvSpPr>
            <p:cNvPr id="137" name="object 137"/>
            <p:cNvSpPr/>
            <p:nvPr/>
          </p:nvSpPr>
          <p:spPr>
            <a:xfrm>
              <a:off x="3538314" y="5346948"/>
              <a:ext cx="154855" cy="0"/>
            </a:xfrm>
            <a:custGeom>
              <a:avLst/>
              <a:gdLst/>
              <a:ahLst/>
              <a:cxnLst/>
              <a:rect l="l" t="t" r="r" b="b"/>
              <a:pathLst>
                <a:path w="321945">
                  <a:moveTo>
                    <a:pt x="0" y="0"/>
                  </a:moveTo>
                  <a:lnTo>
                    <a:pt x="321602" y="0"/>
                  </a:lnTo>
                </a:path>
              </a:pathLst>
            </a:custGeom>
            <a:ln w="15420">
              <a:solidFill>
                <a:srgbClr val="ECECEC"/>
              </a:solidFill>
            </a:ln>
          </p:spPr>
          <p:txBody>
            <a:bodyPr wrap="square" lIns="0" tIns="0" rIns="0" bIns="0" rtlCol="0"/>
            <a:lstStyle/>
            <a:p>
              <a:endParaRPr sz="865"/>
            </a:p>
          </p:txBody>
        </p:sp>
        <p:sp>
          <p:nvSpPr>
            <p:cNvPr id="138" name="object 138"/>
            <p:cNvSpPr/>
            <p:nvPr/>
          </p:nvSpPr>
          <p:spPr>
            <a:xfrm>
              <a:off x="2943020" y="5346948"/>
              <a:ext cx="0" cy="72083"/>
            </a:xfrm>
            <a:custGeom>
              <a:avLst/>
              <a:gdLst/>
              <a:ahLst/>
              <a:cxnLst/>
              <a:rect l="l" t="t" r="r" b="b"/>
              <a:pathLst>
                <a:path h="149859">
                  <a:moveTo>
                    <a:pt x="0" y="0"/>
                  </a:moveTo>
                  <a:lnTo>
                    <a:pt x="0" y="149432"/>
                  </a:lnTo>
                </a:path>
              </a:pathLst>
            </a:custGeom>
            <a:ln w="8521">
              <a:solidFill>
                <a:srgbClr val="000000"/>
              </a:solidFill>
            </a:ln>
          </p:spPr>
          <p:txBody>
            <a:bodyPr wrap="square" lIns="0" tIns="0" rIns="0" bIns="0" rtlCol="0"/>
            <a:lstStyle/>
            <a:p>
              <a:endParaRPr sz="865"/>
            </a:p>
          </p:txBody>
        </p:sp>
        <p:sp>
          <p:nvSpPr>
            <p:cNvPr id="139" name="object 139"/>
            <p:cNvSpPr/>
            <p:nvPr/>
          </p:nvSpPr>
          <p:spPr>
            <a:xfrm>
              <a:off x="3538434" y="5346950"/>
              <a:ext cx="0" cy="71777"/>
            </a:xfrm>
            <a:custGeom>
              <a:avLst/>
              <a:gdLst/>
              <a:ahLst/>
              <a:cxnLst/>
              <a:rect l="l" t="t" r="r" b="b"/>
              <a:pathLst>
                <a:path h="149225">
                  <a:moveTo>
                    <a:pt x="0" y="0"/>
                  </a:moveTo>
                  <a:lnTo>
                    <a:pt x="0" y="148921"/>
                  </a:lnTo>
                </a:path>
              </a:pathLst>
            </a:custGeom>
            <a:ln w="8856">
              <a:solidFill>
                <a:srgbClr val="000000"/>
              </a:solidFill>
            </a:ln>
          </p:spPr>
          <p:txBody>
            <a:bodyPr wrap="square" lIns="0" tIns="0" rIns="0" bIns="0" rtlCol="0"/>
            <a:lstStyle/>
            <a:p>
              <a:endParaRPr sz="865"/>
            </a:p>
          </p:txBody>
        </p:sp>
        <p:sp>
          <p:nvSpPr>
            <p:cNvPr id="140" name="object 140"/>
            <p:cNvSpPr/>
            <p:nvPr/>
          </p:nvSpPr>
          <p:spPr>
            <a:xfrm>
              <a:off x="3292062" y="5152150"/>
              <a:ext cx="22602" cy="7025"/>
            </a:xfrm>
            <a:custGeom>
              <a:avLst/>
              <a:gdLst/>
              <a:ahLst/>
              <a:cxnLst/>
              <a:rect l="l" t="t" r="r" b="b"/>
              <a:pathLst>
                <a:path w="46989" h="14604">
                  <a:moveTo>
                    <a:pt x="46659" y="0"/>
                  </a:moveTo>
                  <a:lnTo>
                    <a:pt x="0" y="14147"/>
                  </a:lnTo>
                  <a:lnTo>
                    <a:pt x="46659" y="14147"/>
                  </a:lnTo>
                  <a:lnTo>
                    <a:pt x="46659" y="0"/>
                  </a:lnTo>
                  <a:close/>
                </a:path>
              </a:pathLst>
            </a:custGeom>
            <a:solidFill>
              <a:srgbClr val="FF0000"/>
            </a:solidFill>
          </p:spPr>
          <p:txBody>
            <a:bodyPr wrap="square" lIns="0" tIns="0" rIns="0" bIns="0" rtlCol="0"/>
            <a:lstStyle/>
            <a:p>
              <a:endParaRPr sz="865"/>
            </a:p>
          </p:txBody>
        </p:sp>
        <p:sp>
          <p:nvSpPr>
            <p:cNvPr id="141" name="object 141"/>
            <p:cNvSpPr/>
            <p:nvPr/>
          </p:nvSpPr>
          <p:spPr>
            <a:xfrm>
              <a:off x="3292062" y="5152148"/>
              <a:ext cx="22602" cy="7025"/>
            </a:xfrm>
            <a:custGeom>
              <a:avLst/>
              <a:gdLst/>
              <a:ahLst/>
              <a:cxnLst/>
              <a:rect l="l" t="t" r="r" b="b"/>
              <a:pathLst>
                <a:path w="46989" h="14604">
                  <a:moveTo>
                    <a:pt x="46659" y="0"/>
                  </a:moveTo>
                  <a:lnTo>
                    <a:pt x="4711" y="0"/>
                  </a:lnTo>
                  <a:lnTo>
                    <a:pt x="0" y="14147"/>
                  </a:lnTo>
                  <a:lnTo>
                    <a:pt x="46659" y="0"/>
                  </a:lnTo>
                  <a:close/>
                </a:path>
              </a:pathLst>
            </a:custGeom>
            <a:solidFill>
              <a:srgbClr val="FF0000"/>
            </a:solidFill>
          </p:spPr>
          <p:txBody>
            <a:bodyPr wrap="square" lIns="0" tIns="0" rIns="0" bIns="0" rtlCol="0"/>
            <a:lstStyle/>
            <a:p>
              <a:endParaRPr sz="865"/>
            </a:p>
          </p:txBody>
        </p:sp>
        <p:sp>
          <p:nvSpPr>
            <p:cNvPr id="142" name="object 142"/>
            <p:cNvSpPr/>
            <p:nvPr/>
          </p:nvSpPr>
          <p:spPr>
            <a:xfrm>
              <a:off x="3262806" y="5136994"/>
              <a:ext cx="31765" cy="21992"/>
            </a:xfrm>
            <a:custGeom>
              <a:avLst/>
              <a:gdLst/>
              <a:ahLst/>
              <a:cxnLst/>
              <a:rect l="l" t="t" r="r" b="b"/>
              <a:pathLst>
                <a:path w="66039" h="45720">
                  <a:moveTo>
                    <a:pt x="0" y="0"/>
                  </a:moveTo>
                  <a:lnTo>
                    <a:pt x="60820" y="45656"/>
                  </a:lnTo>
                  <a:lnTo>
                    <a:pt x="65531" y="31508"/>
                  </a:lnTo>
                  <a:lnTo>
                    <a:pt x="0" y="0"/>
                  </a:lnTo>
                  <a:close/>
                </a:path>
              </a:pathLst>
            </a:custGeom>
            <a:solidFill>
              <a:srgbClr val="FF0000"/>
            </a:solidFill>
          </p:spPr>
          <p:txBody>
            <a:bodyPr wrap="square" lIns="0" tIns="0" rIns="0" bIns="0" rtlCol="0"/>
            <a:lstStyle/>
            <a:p>
              <a:endParaRPr sz="865"/>
            </a:p>
          </p:txBody>
        </p:sp>
        <p:sp>
          <p:nvSpPr>
            <p:cNvPr id="143" name="object 143"/>
            <p:cNvSpPr/>
            <p:nvPr/>
          </p:nvSpPr>
          <p:spPr>
            <a:xfrm>
              <a:off x="3262808" y="5130109"/>
              <a:ext cx="31765" cy="22297"/>
            </a:xfrm>
            <a:custGeom>
              <a:avLst/>
              <a:gdLst/>
              <a:ahLst/>
              <a:cxnLst/>
              <a:rect l="l" t="t" r="r" b="b"/>
              <a:pathLst>
                <a:path w="66039" h="46354">
                  <a:moveTo>
                    <a:pt x="4711" y="0"/>
                  </a:moveTo>
                  <a:lnTo>
                    <a:pt x="0" y="14312"/>
                  </a:lnTo>
                  <a:lnTo>
                    <a:pt x="65532" y="45821"/>
                  </a:lnTo>
                  <a:lnTo>
                    <a:pt x="4711" y="0"/>
                  </a:lnTo>
                  <a:close/>
                </a:path>
              </a:pathLst>
            </a:custGeom>
            <a:solidFill>
              <a:srgbClr val="FF0000"/>
            </a:solidFill>
          </p:spPr>
          <p:txBody>
            <a:bodyPr wrap="square" lIns="0" tIns="0" rIns="0" bIns="0" rtlCol="0"/>
            <a:lstStyle/>
            <a:p>
              <a:endParaRPr sz="865"/>
            </a:p>
          </p:txBody>
        </p:sp>
        <p:sp>
          <p:nvSpPr>
            <p:cNvPr id="144" name="object 144"/>
            <p:cNvSpPr/>
            <p:nvPr/>
          </p:nvSpPr>
          <p:spPr>
            <a:xfrm>
              <a:off x="3213461" y="5130105"/>
              <a:ext cx="51618" cy="7025"/>
            </a:xfrm>
            <a:custGeom>
              <a:avLst/>
              <a:gdLst/>
              <a:ahLst/>
              <a:cxnLst/>
              <a:rect l="l" t="t" r="r" b="b"/>
              <a:pathLst>
                <a:path w="107314" h="14604">
                  <a:moveTo>
                    <a:pt x="107302" y="0"/>
                  </a:moveTo>
                  <a:lnTo>
                    <a:pt x="0" y="14160"/>
                  </a:lnTo>
                  <a:lnTo>
                    <a:pt x="102590" y="14325"/>
                  </a:lnTo>
                  <a:lnTo>
                    <a:pt x="107302" y="0"/>
                  </a:lnTo>
                  <a:close/>
                </a:path>
              </a:pathLst>
            </a:custGeom>
            <a:solidFill>
              <a:srgbClr val="FF0000"/>
            </a:solidFill>
          </p:spPr>
          <p:txBody>
            <a:bodyPr wrap="square" lIns="0" tIns="0" rIns="0" bIns="0" rtlCol="0"/>
            <a:lstStyle/>
            <a:p>
              <a:endParaRPr sz="865"/>
            </a:p>
          </p:txBody>
        </p:sp>
        <p:sp>
          <p:nvSpPr>
            <p:cNvPr id="145" name="object 145"/>
            <p:cNvSpPr/>
            <p:nvPr/>
          </p:nvSpPr>
          <p:spPr>
            <a:xfrm>
              <a:off x="3213458" y="5130108"/>
              <a:ext cx="51618" cy="7025"/>
            </a:xfrm>
            <a:custGeom>
              <a:avLst/>
              <a:gdLst/>
              <a:ahLst/>
              <a:cxnLst/>
              <a:rect l="l" t="t" r="r" b="b"/>
              <a:pathLst>
                <a:path w="107314" h="14604">
                  <a:moveTo>
                    <a:pt x="107314" y="0"/>
                  </a:moveTo>
                  <a:lnTo>
                    <a:pt x="4724" y="0"/>
                  </a:lnTo>
                  <a:lnTo>
                    <a:pt x="0" y="14147"/>
                  </a:lnTo>
                  <a:lnTo>
                    <a:pt x="107314" y="0"/>
                  </a:lnTo>
                  <a:close/>
                </a:path>
              </a:pathLst>
            </a:custGeom>
            <a:solidFill>
              <a:srgbClr val="FF0000"/>
            </a:solidFill>
          </p:spPr>
          <p:txBody>
            <a:bodyPr wrap="square" lIns="0" tIns="0" rIns="0" bIns="0" rtlCol="0"/>
            <a:lstStyle/>
            <a:p>
              <a:endParaRPr sz="865"/>
            </a:p>
          </p:txBody>
        </p:sp>
        <p:sp>
          <p:nvSpPr>
            <p:cNvPr id="146" name="object 146"/>
            <p:cNvSpPr/>
            <p:nvPr/>
          </p:nvSpPr>
          <p:spPr>
            <a:xfrm>
              <a:off x="3183802" y="5115034"/>
              <a:ext cx="32071" cy="21992"/>
            </a:xfrm>
            <a:custGeom>
              <a:avLst/>
              <a:gdLst/>
              <a:ahLst/>
              <a:cxnLst/>
              <a:rect l="l" t="t" r="r" b="b"/>
              <a:pathLst>
                <a:path w="66675" h="45720">
                  <a:moveTo>
                    <a:pt x="0" y="0"/>
                  </a:moveTo>
                  <a:lnTo>
                    <a:pt x="61658" y="45491"/>
                  </a:lnTo>
                  <a:lnTo>
                    <a:pt x="66370" y="31343"/>
                  </a:lnTo>
                  <a:lnTo>
                    <a:pt x="0" y="0"/>
                  </a:lnTo>
                  <a:close/>
                </a:path>
              </a:pathLst>
            </a:custGeom>
            <a:solidFill>
              <a:srgbClr val="FF0000"/>
            </a:solidFill>
          </p:spPr>
          <p:txBody>
            <a:bodyPr wrap="square" lIns="0" tIns="0" rIns="0" bIns="0" rtlCol="0"/>
            <a:lstStyle/>
            <a:p>
              <a:endParaRPr sz="865"/>
            </a:p>
          </p:txBody>
        </p:sp>
        <p:sp>
          <p:nvSpPr>
            <p:cNvPr id="147" name="object 147"/>
            <p:cNvSpPr/>
            <p:nvPr/>
          </p:nvSpPr>
          <p:spPr>
            <a:xfrm>
              <a:off x="3183800" y="5108147"/>
              <a:ext cx="32071" cy="21992"/>
            </a:xfrm>
            <a:custGeom>
              <a:avLst/>
              <a:gdLst/>
              <a:ahLst/>
              <a:cxnLst/>
              <a:rect l="l" t="t" r="r" b="b"/>
              <a:pathLst>
                <a:path w="66675" h="45720">
                  <a:moveTo>
                    <a:pt x="4724" y="0"/>
                  </a:moveTo>
                  <a:lnTo>
                    <a:pt x="0" y="14325"/>
                  </a:lnTo>
                  <a:lnTo>
                    <a:pt x="66382" y="45656"/>
                  </a:lnTo>
                  <a:lnTo>
                    <a:pt x="4724" y="0"/>
                  </a:lnTo>
                  <a:close/>
                </a:path>
              </a:pathLst>
            </a:custGeom>
            <a:solidFill>
              <a:srgbClr val="FF0000"/>
            </a:solidFill>
          </p:spPr>
          <p:txBody>
            <a:bodyPr wrap="square" lIns="0" tIns="0" rIns="0" bIns="0" rtlCol="0"/>
            <a:lstStyle/>
            <a:p>
              <a:endParaRPr sz="865"/>
            </a:p>
          </p:txBody>
        </p:sp>
        <p:sp>
          <p:nvSpPr>
            <p:cNvPr id="148" name="object 148"/>
            <p:cNvSpPr/>
            <p:nvPr/>
          </p:nvSpPr>
          <p:spPr>
            <a:xfrm>
              <a:off x="3171320" y="5108147"/>
              <a:ext cx="14966" cy="7025"/>
            </a:xfrm>
            <a:custGeom>
              <a:avLst/>
              <a:gdLst/>
              <a:ahLst/>
              <a:cxnLst/>
              <a:rect l="l" t="t" r="r" b="b"/>
              <a:pathLst>
                <a:path w="31114" h="14604">
                  <a:moveTo>
                    <a:pt x="30670" y="0"/>
                  </a:moveTo>
                  <a:lnTo>
                    <a:pt x="0" y="14147"/>
                  </a:lnTo>
                  <a:lnTo>
                    <a:pt x="25946" y="14325"/>
                  </a:lnTo>
                  <a:lnTo>
                    <a:pt x="30670" y="0"/>
                  </a:lnTo>
                  <a:close/>
                </a:path>
              </a:pathLst>
            </a:custGeom>
            <a:solidFill>
              <a:srgbClr val="FF0000"/>
            </a:solidFill>
          </p:spPr>
          <p:txBody>
            <a:bodyPr wrap="square" lIns="0" tIns="0" rIns="0" bIns="0" rtlCol="0"/>
            <a:lstStyle/>
            <a:p>
              <a:endParaRPr sz="865"/>
            </a:p>
          </p:txBody>
        </p:sp>
        <p:sp>
          <p:nvSpPr>
            <p:cNvPr id="149" name="object 149"/>
            <p:cNvSpPr/>
            <p:nvPr/>
          </p:nvSpPr>
          <p:spPr>
            <a:xfrm>
              <a:off x="3171322" y="5108147"/>
              <a:ext cx="14966" cy="7025"/>
            </a:xfrm>
            <a:custGeom>
              <a:avLst/>
              <a:gdLst/>
              <a:ahLst/>
              <a:cxnLst/>
              <a:rect l="l" t="t" r="r" b="b"/>
              <a:pathLst>
                <a:path w="31114" h="14604">
                  <a:moveTo>
                    <a:pt x="30670" y="0"/>
                  </a:moveTo>
                  <a:lnTo>
                    <a:pt x="0" y="0"/>
                  </a:lnTo>
                  <a:lnTo>
                    <a:pt x="0" y="14147"/>
                  </a:lnTo>
                  <a:lnTo>
                    <a:pt x="30670" y="0"/>
                  </a:lnTo>
                  <a:close/>
                </a:path>
              </a:pathLst>
            </a:custGeom>
            <a:solidFill>
              <a:srgbClr val="FF0000"/>
            </a:solidFill>
          </p:spPr>
          <p:txBody>
            <a:bodyPr wrap="square" lIns="0" tIns="0" rIns="0" bIns="0" rtlCol="0"/>
            <a:lstStyle/>
            <a:p>
              <a:endParaRPr sz="865"/>
            </a:p>
          </p:txBody>
        </p:sp>
        <p:sp>
          <p:nvSpPr>
            <p:cNvPr id="150" name="object 150"/>
            <p:cNvSpPr/>
            <p:nvPr/>
          </p:nvSpPr>
          <p:spPr>
            <a:xfrm>
              <a:off x="3535154" y="5418498"/>
              <a:ext cx="7025" cy="47037"/>
            </a:xfrm>
            <a:custGeom>
              <a:avLst/>
              <a:gdLst/>
              <a:ahLst/>
              <a:cxnLst/>
              <a:rect l="l" t="t" r="r" b="b"/>
              <a:pathLst>
                <a:path w="14604" h="97790">
                  <a:moveTo>
                    <a:pt x="14147" y="0"/>
                  </a:moveTo>
                  <a:lnTo>
                    <a:pt x="0" y="0"/>
                  </a:lnTo>
                  <a:lnTo>
                    <a:pt x="14147" y="97548"/>
                  </a:lnTo>
                  <a:lnTo>
                    <a:pt x="14147" y="0"/>
                  </a:lnTo>
                  <a:close/>
                </a:path>
              </a:pathLst>
            </a:custGeom>
            <a:solidFill>
              <a:srgbClr val="FF0000"/>
            </a:solidFill>
          </p:spPr>
          <p:txBody>
            <a:bodyPr wrap="square" lIns="0" tIns="0" rIns="0" bIns="0" rtlCol="0"/>
            <a:lstStyle/>
            <a:p>
              <a:endParaRPr sz="865"/>
            </a:p>
          </p:txBody>
        </p:sp>
        <p:sp>
          <p:nvSpPr>
            <p:cNvPr id="151" name="object 151"/>
            <p:cNvSpPr/>
            <p:nvPr/>
          </p:nvSpPr>
          <p:spPr>
            <a:xfrm>
              <a:off x="3535154" y="5418497"/>
              <a:ext cx="7025" cy="47037"/>
            </a:xfrm>
            <a:custGeom>
              <a:avLst/>
              <a:gdLst/>
              <a:ahLst/>
              <a:cxnLst/>
              <a:rect l="l" t="t" r="r" b="b"/>
              <a:pathLst>
                <a:path w="14604" h="97790">
                  <a:moveTo>
                    <a:pt x="0" y="0"/>
                  </a:moveTo>
                  <a:lnTo>
                    <a:pt x="0" y="83223"/>
                  </a:lnTo>
                  <a:lnTo>
                    <a:pt x="14147" y="97548"/>
                  </a:lnTo>
                  <a:lnTo>
                    <a:pt x="0" y="0"/>
                  </a:lnTo>
                  <a:close/>
                </a:path>
              </a:pathLst>
            </a:custGeom>
            <a:solidFill>
              <a:srgbClr val="FF0000"/>
            </a:solidFill>
          </p:spPr>
          <p:txBody>
            <a:bodyPr wrap="square" lIns="0" tIns="0" rIns="0" bIns="0" rtlCol="0"/>
            <a:lstStyle/>
            <a:p>
              <a:endParaRPr sz="865"/>
            </a:p>
          </p:txBody>
        </p:sp>
        <p:sp>
          <p:nvSpPr>
            <p:cNvPr id="152" name="object 152"/>
            <p:cNvSpPr/>
            <p:nvPr/>
          </p:nvSpPr>
          <p:spPr>
            <a:xfrm>
              <a:off x="3471704" y="5461972"/>
              <a:ext cx="70250" cy="0"/>
            </a:xfrm>
            <a:custGeom>
              <a:avLst/>
              <a:gdLst/>
              <a:ahLst/>
              <a:cxnLst/>
              <a:rect l="l" t="t" r="r" b="b"/>
              <a:pathLst>
                <a:path w="146050">
                  <a:moveTo>
                    <a:pt x="0" y="0"/>
                  </a:moveTo>
                  <a:lnTo>
                    <a:pt x="146062" y="0"/>
                  </a:lnTo>
                </a:path>
              </a:pathLst>
            </a:custGeom>
            <a:ln w="15582">
              <a:solidFill>
                <a:srgbClr val="FF0000"/>
              </a:solidFill>
            </a:ln>
          </p:spPr>
          <p:txBody>
            <a:bodyPr wrap="square" lIns="0" tIns="0" rIns="0" bIns="0" rtlCol="0"/>
            <a:lstStyle/>
            <a:p>
              <a:endParaRPr sz="865"/>
            </a:p>
          </p:txBody>
        </p:sp>
        <p:sp>
          <p:nvSpPr>
            <p:cNvPr id="153" name="object 153"/>
            <p:cNvSpPr/>
            <p:nvPr/>
          </p:nvSpPr>
          <p:spPr>
            <a:xfrm>
              <a:off x="3471706" y="5458528"/>
              <a:ext cx="63530" cy="7025"/>
            </a:xfrm>
            <a:custGeom>
              <a:avLst/>
              <a:gdLst/>
              <a:ahLst/>
              <a:cxnLst/>
              <a:rect l="l" t="t" r="r" b="b"/>
              <a:pathLst>
                <a:path w="132079" h="14604">
                  <a:moveTo>
                    <a:pt x="131914" y="0"/>
                  </a:moveTo>
                  <a:lnTo>
                    <a:pt x="4889" y="0"/>
                  </a:lnTo>
                  <a:lnTo>
                    <a:pt x="0" y="14147"/>
                  </a:lnTo>
                  <a:lnTo>
                    <a:pt x="131914" y="0"/>
                  </a:lnTo>
                  <a:close/>
                </a:path>
              </a:pathLst>
            </a:custGeom>
            <a:solidFill>
              <a:srgbClr val="FF0000"/>
            </a:solidFill>
          </p:spPr>
          <p:txBody>
            <a:bodyPr wrap="square" lIns="0" tIns="0" rIns="0" bIns="0" rtlCol="0"/>
            <a:lstStyle/>
            <a:p>
              <a:endParaRPr sz="865"/>
            </a:p>
          </p:txBody>
        </p:sp>
        <p:sp>
          <p:nvSpPr>
            <p:cNvPr id="154" name="object 154"/>
            <p:cNvSpPr/>
            <p:nvPr/>
          </p:nvSpPr>
          <p:spPr>
            <a:xfrm>
              <a:off x="3441486" y="5442648"/>
              <a:ext cx="32681" cy="22907"/>
            </a:xfrm>
            <a:custGeom>
              <a:avLst/>
              <a:gdLst/>
              <a:ahLst/>
              <a:cxnLst/>
              <a:rect l="l" t="t" r="r" b="b"/>
              <a:pathLst>
                <a:path w="67945" h="47625">
                  <a:moveTo>
                    <a:pt x="0" y="0"/>
                  </a:moveTo>
                  <a:lnTo>
                    <a:pt x="62826" y="47167"/>
                  </a:lnTo>
                  <a:lnTo>
                    <a:pt x="67716" y="33020"/>
                  </a:lnTo>
                  <a:lnTo>
                    <a:pt x="0" y="0"/>
                  </a:lnTo>
                  <a:close/>
                </a:path>
              </a:pathLst>
            </a:custGeom>
            <a:solidFill>
              <a:srgbClr val="FF0000"/>
            </a:solidFill>
          </p:spPr>
          <p:txBody>
            <a:bodyPr wrap="square" lIns="0" tIns="0" rIns="0" bIns="0" rtlCol="0"/>
            <a:lstStyle/>
            <a:p>
              <a:endParaRPr sz="865"/>
            </a:p>
          </p:txBody>
        </p:sp>
        <p:sp>
          <p:nvSpPr>
            <p:cNvPr id="155" name="object 155"/>
            <p:cNvSpPr/>
            <p:nvPr/>
          </p:nvSpPr>
          <p:spPr>
            <a:xfrm>
              <a:off x="3441485" y="5437216"/>
              <a:ext cx="32681" cy="21380"/>
            </a:xfrm>
            <a:custGeom>
              <a:avLst/>
              <a:gdLst/>
              <a:ahLst/>
              <a:cxnLst/>
              <a:rect l="l" t="t" r="r" b="b"/>
              <a:pathLst>
                <a:path w="67945" h="44450">
                  <a:moveTo>
                    <a:pt x="8585" y="0"/>
                  </a:moveTo>
                  <a:lnTo>
                    <a:pt x="0" y="11290"/>
                  </a:lnTo>
                  <a:lnTo>
                    <a:pt x="67716" y="44310"/>
                  </a:lnTo>
                  <a:lnTo>
                    <a:pt x="8585" y="0"/>
                  </a:lnTo>
                  <a:close/>
                </a:path>
              </a:pathLst>
            </a:custGeom>
            <a:solidFill>
              <a:srgbClr val="FF0000"/>
            </a:solidFill>
          </p:spPr>
          <p:txBody>
            <a:bodyPr wrap="square" lIns="0" tIns="0" rIns="0" bIns="0" rtlCol="0"/>
            <a:lstStyle/>
            <a:p>
              <a:endParaRPr sz="865"/>
            </a:p>
          </p:txBody>
        </p:sp>
        <p:sp>
          <p:nvSpPr>
            <p:cNvPr id="156" name="object 156"/>
            <p:cNvSpPr/>
            <p:nvPr/>
          </p:nvSpPr>
          <p:spPr>
            <a:xfrm>
              <a:off x="3443506" y="5439932"/>
              <a:ext cx="305" cy="0"/>
            </a:xfrm>
            <a:custGeom>
              <a:avLst/>
              <a:gdLst/>
              <a:ahLst/>
              <a:cxnLst/>
              <a:rect l="l" t="t" r="r" b="b"/>
              <a:pathLst>
                <a:path w="635">
                  <a:moveTo>
                    <a:pt x="0" y="0"/>
                  </a:moveTo>
                  <a:lnTo>
                    <a:pt x="342" y="0"/>
                  </a:lnTo>
                </a:path>
              </a:pathLst>
            </a:custGeom>
            <a:ln w="3175">
              <a:solidFill>
                <a:srgbClr val="FF0000"/>
              </a:solidFill>
            </a:ln>
          </p:spPr>
          <p:txBody>
            <a:bodyPr wrap="square" lIns="0" tIns="0" rIns="0" bIns="0" rtlCol="0"/>
            <a:lstStyle/>
            <a:p>
              <a:endParaRPr sz="865"/>
            </a:p>
          </p:txBody>
        </p:sp>
        <p:sp>
          <p:nvSpPr>
            <p:cNvPr id="157" name="object 157"/>
            <p:cNvSpPr/>
            <p:nvPr/>
          </p:nvSpPr>
          <p:spPr>
            <a:xfrm>
              <a:off x="3412876" y="5421981"/>
              <a:ext cx="32681" cy="20770"/>
            </a:xfrm>
            <a:custGeom>
              <a:avLst/>
              <a:gdLst/>
              <a:ahLst/>
              <a:cxnLst/>
              <a:rect l="l" t="t" r="r" b="b"/>
              <a:pathLst>
                <a:path w="67945" h="43179">
                  <a:moveTo>
                    <a:pt x="0" y="0"/>
                  </a:moveTo>
                  <a:lnTo>
                    <a:pt x="59639" y="43129"/>
                  </a:lnTo>
                  <a:lnTo>
                    <a:pt x="67894" y="31508"/>
                  </a:lnTo>
                  <a:lnTo>
                    <a:pt x="0" y="0"/>
                  </a:lnTo>
                  <a:close/>
                </a:path>
              </a:pathLst>
            </a:custGeom>
            <a:solidFill>
              <a:srgbClr val="FF0000"/>
            </a:solidFill>
          </p:spPr>
          <p:txBody>
            <a:bodyPr wrap="square" lIns="0" tIns="0" rIns="0" bIns="0" rtlCol="0"/>
            <a:lstStyle/>
            <a:p>
              <a:endParaRPr sz="865"/>
            </a:p>
          </p:txBody>
        </p:sp>
        <p:sp>
          <p:nvSpPr>
            <p:cNvPr id="158" name="object 158"/>
            <p:cNvSpPr/>
            <p:nvPr/>
          </p:nvSpPr>
          <p:spPr>
            <a:xfrm>
              <a:off x="3412876" y="5415096"/>
              <a:ext cx="32681" cy="22297"/>
            </a:xfrm>
            <a:custGeom>
              <a:avLst/>
              <a:gdLst/>
              <a:ahLst/>
              <a:cxnLst/>
              <a:rect l="l" t="t" r="r" b="b"/>
              <a:pathLst>
                <a:path w="67945" h="46354">
                  <a:moveTo>
                    <a:pt x="4546" y="0"/>
                  </a:moveTo>
                  <a:lnTo>
                    <a:pt x="0" y="14312"/>
                  </a:lnTo>
                  <a:lnTo>
                    <a:pt x="67894" y="45821"/>
                  </a:lnTo>
                  <a:lnTo>
                    <a:pt x="4546" y="0"/>
                  </a:lnTo>
                  <a:close/>
                </a:path>
              </a:pathLst>
            </a:custGeom>
            <a:solidFill>
              <a:srgbClr val="FF0000"/>
            </a:solidFill>
          </p:spPr>
          <p:txBody>
            <a:bodyPr wrap="square" lIns="0" tIns="0" rIns="0" bIns="0" rtlCol="0"/>
            <a:lstStyle/>
            <a:p>
              <a:endParaRPr sz="865"/>
            </a:p>
          </p:txBody>
        </p:sp>
        <p:sp>
          <p:nvSpPr>
            <p:cNvPr id="159" name="object 159"/>
            <p:cNvSpPr/>
            <p:nvPr/>
          </p:nvSpPr>
          <p:spPr>
            <a:xfrm>
              <a:off x="3353483" y="5415092"/>
              <a:ext cx="61697" cy="7331"/>
            </a:xfrm>
            <a:custGeom>
              <a:avLst/>
              <a:gdLst/>
              <a:ahLst/>
              <a:cxnLst/>
              <a:rect l="l" t="t" r="r" b="b"/>
              <a:pathLst>
                <a:path w="128270" h="15240">
                  <a:moveTo>
                    <a:pt x="128028" y="0"/>
                  </a:moveTo>
                  <a:lnTo>
                    <a:pt x="0" y="14833"/>
                  </a:lnTo>
                  <a:lnTo>
                    <a:pt x="123482" y="14325"/>
                  </a:lnTo>
                  <a:lnTo>
                    <a:pt x="128028" y="0"/>
                  </a:lnTo>
                  <a:close/>
                </a:path>
              </a:pathLst>
            </a:custGeom>
            <a:solidFill>
              <a:srgbClr val="FF0000"/>
            </a:solidFill>
          </p:spPr>
          <p:txBody>
            <a:bodyPr wrap="square" lIns="0" tIns="0" rIns="0" bIns="0" rtlCol="0"/>
            <a:lstStyle/>
            <a:p>
              <a:endParaRPr sz="865"/>
            </a:p>
          </p:txBody>
        </p:sp>
        <p:sp>
          <p:nvSpPr>
            <p:cNvPr id="160" name="object 160"/>
            <p:cNvSpPr/>
            <p:nvPr/>
          </p:nvSpPr>
          <p:spPr>
            <a:xfrm>
              <a:off x="3353398" y="5415095"/>
              <a:ext cx="61697" cy="7331"/>
            </a:xfrm>
            <a:custGeom>
              <a:avLst/>
              <a:gdLst/>
              <a:ahLst/>
              <a:cxnLst/>
              <a:rect l="l" t="t" r="r" b="b"/>
              <a:pathLst>
                <a:path w="128270" h="15240">
                  <a:moveTo>
                    <a:pt x="128206" y="0"/>
                  </a:moveTo>
                  <a:lnTo>
                    <a:pt x="0" y="673"/>
                  </a:lnTo>
                  <a:lnTo>
                    <a:pt x="177" y="14820"/>
                  </a:lnTo>
                  <a:lnTo>
                    <a:pt x="128206" y="0"/>
                  </a:lnTo>
                  <a:close/>
                </a:path>
              </a:pathLst>
            </a:custGeom>
            <a:solidFill>
              <a:srgbClr val="FF0000"/>
            </a:solidFill>
          </p:spPr>
          <p:txBody>
            <a:bodyPr wrap="square" lIns="0" tIns="0" rIns="0" bIns="0" rtlCol="0"/>
            <a:lstStyle/>
            <a:p>
              <a:endParaRPr sz="865"/>
            </a:p>
          </p:txBody>
        </p:sp>
        <p:sp>
          <p:nvSpPr>
            <p:cNvPr id="161" name="object 161"/>
            <p:cNvSpPr/>
            <p:nvPr/>
          </p:nvSpPr>
          <p:spPr>
            <a:xfrm>
              <a:off x="2678245" y="5425830"/>
              <a:ext cx="150884" cy="0"/>
            </a:xfrm>
            <a:custGeom>
              <a:avLst/>
              <a:gdLst/>
              <a:ahLst/>
              <a:cxnLst/>
              <a:rect l="l" t="t" r="r" b="b"/>
              <a:pathLst>
                <a:path w="313689">
                  <a:moveTo>
                    <a:pt x="0" y="0"/>
                  </a:moveTo>
                  <a:lnTo>
                    <a:pt x="313359" y="0"/>
                  </a:lnTo>
                </a:path>
              </a:pathLst>
            </a:custGeom>
            <a:ln w="15599">
              <a:solidFill>
                <a:srgbClr val="000000"/>
              </a:solidFill>
            </a:ln>
          </p:spPr>
          <p:txBody>
            <a:bodyPr wrap="square" lIns="0" tIns="0" rIns="0" bIns="0" rtlCol="0"/>
            <a:lstStyle/>
            <a:p>
              <a:endParaRPr sz="865"/>
            </a:p>
          </p:txBody>
        </p:sp>
        <p:sp>
          <p:nvSpPr>
            <p:cNvPr id="162" name="object 162"/>
            <p:cNvSpPr/>
            <p:nvPr/>
          </p:nvSpPr>
          <p:spPr>
            <a:xfrm>
              <a:off x="2826859" y="5415986"/>
              <a:ext cx="9469" cy="13439"/>
            </a:xfrm>
            <a:custGeom>
              <a:avLst/>
              <a:gdLst/>
              <a:ahLst/>
              <a:cxnLst/>
              <a:rect l="l" t="t" r="r" b="b"/>
              <a:pathLst>
                <a:path w="19685" h="27940">
                  <a:moveTo>
                    <a:pt x="19545" y="0"/>
                  </a:moveTo>
                  <a:lnTo>
                    <a:pt x="0" y="13309"/>
                  </a:lnTo>
                  <a:lnTo>
                    <a:pt x="4381" y="27635"/>
                  </a:lnTo>
                  <a:lnTo>
                    <a:pt x="19545" y="0"/>
                  </a:lnTo>
                  <a:close/>
                </a:path>
              </a:pathLst>
            </a:custGeom>
            <a:solidFill>
              <a:srgbClr val="000000"/>
            </a:solidFill>
          </p:spPr>
          <p:txBody>
            <a:bodyPr wrap="square" lIns="0" tIns="0" rIns="0" bIns="0" rtlCol="0"/>
            <a:lstStyle/>
            <a:p>
              <a:endParaRPr sz="865"/>
            </a:p>
          </p:txBody>
        </p:sp>
        <p:sp>
          <p:nvSpPr>
            <p:cNvPr id="163" name="object 163"/>
            <p:cNvSpPr/>
            <p:nvPr/>
          </p:nvSpPr>
          <p:spPr>
            <a:xfrm>
              <a:off x="2828966" y="5415989"/>
              <a:ext cx="11301" cy="13439"/>
            </a:xfrm>
            <a:custGeom>
              <a:avLst/>
              <a:gdLst/>
              <a:ahLst/>
              <a:cxnLst/>
              <a:rect l="l" t="t" r="r" b="b"/>
              <a:pathLst>
                <a:path w="23495" h="27940">
                  <a:moveTo>
                    <a:pt x="15163" y="0"/>
                  </a:moveTo>
                  <a:lnTo>
                    <a:pt x="0" y="27622"/>
                  </a:lnTo>
                  <a:lnTo>
                    <a:pt x="23253" y="11785"/>
                  </a:lnTo>
                  <a:lnTo>
                    <a:pt x="15163" y="0"/>
                  </a:lnTo>
                  <a:close/>
                </a:path>
              </a:pathLst>
            </a:custGeom>
            <a:solidFill>
              <a:srgbClr val="000000"/>
            </a:solidFill>
          </p:spPr>
          <p:txBody>
            <a:bodyPr wrap="square" lIns="0" tIns="0" rIns="0" bIns="0" rtlCol="0"/>
            <a:lstStyle/>
            <a:p>
              <a:endParaRPr sz="865"/>
            </a:p>
          </p:txBody>
        </p:sp>
        <p:sp>
          <p:nvSpPr>
            <p:cNvPr id="164" name="object 164"/>
            <p:cNvSpPr/>
            <p:nvPr/>
          </p:nvSpPr>
          <p:spPr>
            <a:xfrm>
              <a:off x="3266940" y="5387625"/>
              <a:ext cx="9163" cy="7025"/>
            </a:xfrm>
            <a:custGeom>
              <a:avLst/>
              <a:gdLst/>
              <a:ahLst/>
              <a:cxnLst/>
              <a:rect l="l" t="t" r="r" b="b"/>
              <a:pathLst>
                <a:path w="19050" h="14604">
                  <a:moveTo>
                    <a:pt x="18872" y="0"/>
                  </a:moveTo>
                  <a:lnTo>
                    <a:pt x="0" y="0"/>
                  </a:lnTo>
                  <a:lnTo>
                    <a:pt x="0" y="14325"/>
                  </a:lnTo>
                  <a:lnTo>
                    <a:pt x="18872" y="0"/>
                  </a:lnTo>
                  <a:close/>
                </a:path>
              </a:pathLst>
            </a:custGeom>
            <a:solidFill>
              <a:srgbClr val="FF0000"/>
            </a:solidFill>
          </p:spPr>
          <p:txBody>
            <a:bodyPr wrap="square" lIns="0" tIns="0" rIns="0" bIns="0" rtlCol="0"/>
            <a:lstStyle/>
            <a:p>
              <a:endParaRPr sz="865"/>
            </a:p>
          </p:txBody>
        </p:sp>
        <p:sp>
          <p:nvSpPr>
            <p:cNvPr id="165" name="object 165"/>
            <p:cNvSpPr/>
            <p:nvPr/>
          </p:nvSpPr>
          <p:spPr>
            <a:xfrm>
              <a:off x="3266940" y="5387623"/>
              <a:ext cx="9163" cy="7025"/>
            </a:xfrm>
            <a:custGeom>
              <a:avLst/>
              <a:gdLst/>
              <a:ahLst/>
              <a:cxnLst/>
              <a:rect l="l" t="t" r="r" b="b"/>
              <a:pathLst>
                <a:path w="19050" h="14604">
                  <a:moveTo>
                    <a:pt x="18872" y="0"/>
                  </a:moveTo>
                  <a:lnTo>
                    <a:pt x="0" y="14325"/>
                  </a:lnTo>
                  <a:lnTo>
                    <a:pt x="18872" y="14325"/>
                  </a:lnTo>
                  <a:lnTo>
                    <a:pt x="18872" y="0"/>
                  </a:lnTo>
                  <a:close/>
                </a:path>
              </a:pathLst>
            </a:custGeom>
            <a:solidFill>
              <a:srgbClr val="FF0000"/>
            </a:solidFill>
          </p:spPr>
          <p:txBody>
            <a:bodyPr wrap="square" lIns="0" tIns="0" rIns="0" bIns="0" rtlCol="0"/>
            <a:lstStyle/>
            <a:p>
              <a:endParaRPr sz="865"/>
            </a:p>
          </p:txBody>
        </p:sp>
        <p:sp>
          <p:nvSpPr>
            <p:cNvPr id="166" name="object 166"/>
            <p:cNvSpPr/>
            <p:nvPr/>
          </p:nvSpPr>
          <p:spPr>
            <a:xfrm>
              <a:off x="3284766" y="5387625"/>
              <a:ext cx="17715" cy="7025"/>
            </a:xfrm>
            <a:custGeom>
              <a:avLst/>
              <a:gdLst/>
              <a:ahLst/>
              <a:cxnLst/>
              <a:rect l="l" t="t" r="r" b="b"/>
              <a:pathLst>
                <a:path w="36829" h="14604">
                  <a:moveTo>
                    <a:pt x="36220" y="0"/>
                  </a:moveTo>
                  <a:lnTo>
                    <a:pt x="0" y="0"/>
                  </a:lnTo>
                  <a:lnTo>
                    <a:pt x="0" y="14325"/>
                  </a:lnTo>
                  <a:lnTo>
                    <a:pt x="36220" y="0"/>
                  </a:lnTo>
                  <a:close/>
                </a:path>
              </a:pathLst>
            </a:custGeom>
            <a:solidFill>
              <a:srgbClr val="FF0000"/>
            </a:solidFill>
          </p:spPr>
          <p:txBody>
            <a:bodyPr wrap="square" lIns="0" tIns="0" rIns="0" bIns="0" rtlCol="0"/>
            <a:lstStyle/>
            <a:p>
              <a:endParaRPr sz="865"/>
            </a:p>
          </p:txBody>
        </p:sp>
        <p:sp>
          <p:nvSpPr>
            <p:cNvPr id="167" name="object 167"/>
            <p:cNvSpPr/>
            <p:nvPr/>
          </p:nvSpPr>
          <p:spPr>
            <a:xfrm>
              <a:off x="3284766" y="5387623"/>
              <a:ext cx="17715" cy="7025"/>
            </a:xfrm>
            <a:custGeom>
              <a:avLst/>
              <a:gdLst/>
              <a:ahLst/>
              <a:cxnLst/>
              <a:rect l="l" t="t" r="r" b="b"/>
              <a:pathLst>
                <a:path w="36829" h="14604">
                  <a:moveTo>
                    <a:pt x="36220" y="0"/>
                  </a:moveTo>
                  <a:lnTo>
                    <a:pt x="0" y="14325"/>
                  </a:lnTo>
                  <a:lnTo>
                    <a:pt x="36220" y="14325"/>
                  </a:lnTo>
                  <a:lnTo>
                    <a:pt x="36220" y="0"/>
                  </a:lnTo>
                  <a:close/>
                </a:path>
              </a:pathLst>
            </a:custGeom>
            <a:solidFill>
              <a:srgbClr val="FF0000"/>
            </a:solidFill>
          </p:spPr>
          <p:txBody>
            <a:bodyPr wrap="square" lIns="0" tIns="0" rIns="0" bIns="0" rtlCol="0"/>
            <a:lstStyle/>
            <a:p>
              <a:endParaRPr sz="865"/>
            </a:p>
          </p:txBody>
        </p:sp>
        <p:sp>
          <p:nvSpPr>
            <p:cNvPr id="168" name="object 168"/>
            <p:cNvSpPr/>
            <p:nvPr/>
          </p:nvSpPr>
          <p:spPr>
            <a:xfrm>
              <a:off x="3310860" y="5387625"/>
              <a:ext cx="9163" cy="7025"/>
            </a:xfrm>
            <a:custGeom>
              <a:avLst/>
              <a:gdLst/>
              <a:ahLst/>
              <a:cxnLst/>
              <a:rect l="l" t="t" r="r" b="b"/>
              <a:pathLst>
                <a:path w="19050" h="14604">
                  <a:moveTo>
                    <a:pt x="19037" y="0"/>
                  </a:moveTo>
                  <a:lnTo>
                    <a:pt x="0" y="0"/>
                  </a:lnTo>
                  <a:lnTo>
                    <a:pt x="0" y="14325"/>
                  </a:lnTo>
                  <a:lnTo>
                    <a:pt x="19037" y="0"/>
                  </a:lnTo>
                  <a:close/>
                </a:path>
              </a:pathLst>
            </a:custGeom>
            <a:solidFill>
              <a:srgbClr val="FF0000"/>
            </a:solidFill>
          </p:spPr>
          <p:txBody>
            <a:bodyPr wrap="square" lIns="0" tIns="0" rIns="0" bIns="0" rtlCol="0"/>
            <a:lstStyle/>
            <a:p>
              <a:endParaRPr sz="865"/>
            </a:p>
          </p:txBody>
        </p:sp>
        <p:sp>
          <p:nvSpPr>
            <p:cNvPr id="169" name="object 169"/>
            <p:cNvSpPr/>
            <p:nvPr/>
          </p:nvSpPr>
          <p:spPr>
            <a:xfrm>
              <a:off x="3310860" y="5387623"/>
              <a:ext cx="9163" cy="7025"/>
            </a:xfrm>
            <a:custGeom>
              <a:avLst/>
              <a:gdLst/>
              <a:ahLst/>
              <a:cxnLst/>
              <a:rect l="l" t="t" r="r" b="b"/>
              <a:pathLst>
                <a:path w="19050" h="14604">
                  <a:moveTo>
                    <a:pt x="19037" y="0"/>
                  </a:moveTo>
                  <a:lnTo>
                    <a:pt x="0" y="14325"/>
                  </a:lnTo>
                  <a:lnTo>
                    <a:pt x="19037" y="14325"/>
                  </a:lnTo>
                  <a:lnTo>
                    <a:pt x="19037" y="0"/>
                  </a:lnTo>
                  <a:close/>
                </a:path>
              </a:pathLst>
            </a:custGeom>
            <a:solidFill>
              <a:srgbClr val="FF0000"/>
            </a:solidFill>
          </p:spPr>
          <p:txBody>
            <a:bodyPr wrap="square" lIns="0" tIns="0" rIns="0" bIns="0" rtlCol="0"/>
            <a:lstStyle/>
            <a:p>
              <a:endParaRPr sz="865"/>
            </a:p>
          </p:txBody>
        </p:sp>
        <p:sp>
          <p:nvSpPr>
            <p:cNvPr id="170" name="object 170"/>
            <p:cNvSpPr/>
            <p:nvPr/>
          </p:nvSpPr>
          <p:spPr>
            <a:xfrm>
              <a:off x="3320015" y="5387625"/>
              <a:ext cx="0" cy="7025"/>
            </a:xfrm>
            <a:custGeom>
              <a:avLst/>
              <a:gdLst/>
              <a:ahLst/>
              <a:cxnLst/>
              <a:rect l="l" t="t" r="r" b="b"/>
              <a:pathLst>
                <a:path h="14604">
                  <a:moveTo>
                    <a:pt x="0" y="0"/>
                  </a:moveTo>
                  <a:lnTo>
                    <a:pt x="0" y="14325"/>
                  </a:lnTo>
                </a:path>
              </a:pathLst>
            </a:custGeom>
            <a:ln w="3175">
              <a:solidFill>
                <a:srgbClr val="FF0000"/>
              </a:solidFill>
            </a:ln>
          </p:spPr>
          <p:txBody>
            <a:bodyPr wrap="square" lIns="0" tIns="0" rIns="0" bIns="0" rtlCol="0"/>
            <a:lstStyle/>
            <a:p>
              <a:endParaRPr sz="865"/>
            </a:p>
          </p:txBody>
        </p:sp>
        <p:sp>
          <p:nvSpPr>
            <p:cNvPr id="171" name="object 171"/>
            <p:cNvSpPr/>
            <p:nvPr/>
          </p:nvSpPr>
          <p:spPr>
            <a:xfrm>
              <a:off x="3317830" y="5388436"/>
              <a:ext cx="18020" cy="11301"/>
            </a:xfrm>
            <a:custGeom>
              <a:avLst/>
              <a:gdLst/>
              <a:ahLst/>
              <a:cxnLst/>
              <a:rect l="l" t="t" r="r" b="b"/>
              <a:pathLst>
                <a:path w="37464" h="23495">
                  <a:moveTo>
                    <a:pt x="9093" y="0"/>
                  </a:moveTo>
                  <a:lnTo>
                    <a:pt x="0" y="10947"/>
                  </a:lnTo>
                  <a:lnTo>
                    <a:pt x="36893" y="23075"/>
                  </a:lnTo>
                  <a:lnTo>
                    <a:pt x="9093" y="0"/>
                  </a:lnTo>
                  <a:close/>
                </a:path>
              </a:pathLst>
            </a:custGeom>
            <a:solidFill>
              <a:srgbClr val="FF0000"/>
            </a:solidFill>
          </p:spPr>
          <p:txBody>
            <a:bodyPr wrap="square" lIns="0" tIns="0" rIns="0" bIns="0" rtlCol="0"/>
            <a:lstStyle/>
            <a:p>
              <a:endParaRPr sz="865"/>
            </a:p>
          </p:txBody>
        </p:sp>
        <p:sp>
          <p:nvSpPr>
            <p:cNvPr id="172" name="object 172"/>
            <p:cNvSpPr/>
            <p:nvPr/>
          </p:nvSpPr>
          <p:spPr>
            <a:xfrm>
              <a:off x="3317828" y="5393703"/>
              <a:ext cx="18020" cy="11301"/>
            </a:xfrm>
            <a:custGeom>
              <a:avLst/>
              <a:gdLst/>
              <a:ahLst/>
              <a:cxnLst/>
              <a:rect l="l" t="t" r="r" b="b"/>
              <a:pathLst>
                <a:path w="37464" h="23495">
                  <a:moveTo>
                    <a:pt x="0" y="0"/>
                  </a:moveTo>
                  <a:lnTo>
                    <a:pt x="27800" y="23075"/>
                  </a:lnTo>
                  <a:lnTo>
                    <a:pt x="36893" y="12128"/>
                  </a:lnTo>
                  <a:lnTo>
                    <a:pt x="0" y="0"/>
                  </a:lnTo>
                  <a:close/>
                </a:path>
              </a:pathLst>
            </a:custGeom>
            <a:solidFill>
              <a:srgbClr val="FF0000"/>
            </a:solidFill>
          </p:spPr>
          <p:txBody>
            <a:bodyPr wrap="square" lIns="0" tIns="0" rIns="0" bIns="0" rtlCol="0"/>
            <a:lstStyle/>
            <a:p>
              <a:endParaRPr sz="865"/>
            </a:p>
          </p:txBody>
        </p:sp>
        <p:sp>
          <p:nvSpPr>
            <p:cNvPr id="173" name="object 173"/>
            <p:cNvSpPr/>
            <p:nvPr/>
          </p:nvSpPr>
          <p:spPr>
            <a:xfrm>
              <a:off x="3337845" y="5405048"/>
              <a:ext cx="18020" cy="11301"/>
            </a:xfrm>
            <a:custGeom>
              <a:avLst/>
              <a:gdLst/>
              <a:ahLst/>
              <a:cxnLst/>
              <a:rect l="l" t="t" r="r" b="b"/>
              <a:pathLst>
                <a:path w="37464" h="23495">
                  <a:moveTo>
                    <a:pt x="9093" y="0"/>
                  </a:moveTo>
                  <a:lnTo>
                    <a:pt x="0" y="11112"/>
                  </a:lnTo>
                  <a:lnTo>
                    <a:pt x="36893" y="23075"/>
                  </a:lnTo>
                  <a:lnTo>
                    <a:pt x="9093" y="0"/>
                  </a:lnTo>
                  <a:close/>
                </a:path>
              </a:pathLst>
            </a:custGeom>
            <a:solidFill>
              <a:srgbClr val="FF0000"/>
            </a:solidFill>
          </p:spPr>
          <p:txBody>
            <a:bodyPr wrap="square" lIns="0" tIns="0" rIns="0" bIns="0" rtlCol="0"/>
            <a:lstStyle/>
            <a:p>
              <a:endParaRPr sz="865"/>
            </a:p>
          </p:txBody>
        </p:sp>
        <p:sp>
          <p:nvSpPr>
            <p:cNvPr id="174" name="object 174"/>
            <p:cNvSpPr/>
            <p:nvPr/>
          </p:nvSpPr>
          <p:spPr>
            <a:xfrm>
              <a:off x="3337843" y="5410396"/>
              <a:ext cx="18020" cy="11301"/>
            </a:xfrm>
            <a:custGeom>
              <a:avLst/>
              <a:gdLst/>
              <a:ahLst/>
              <a:cxnLst/>
              <a:rect l="l" t="t" r="r" b="b"/>
              <a:pathLst>
                <a:path w="37464" h="23495">
                  <a:moveTo>
                    <a:pt x="0" y="0"/>
                  </a:moveTo>
                  <a:lnTo>
                    <a:pt x="27800" y="22910"/>
                  </a:lnTo>
                  <a:lnTo>
                    <a:pt x="36893" y="11963"/>
                  </a:lnTo>
                  <a:lnTo>
                    <a:pt x="0" y="0"/>
                  </a:lnTo>
                  <a:close/>
                </a:path>
              </a:pathLst>
            </a:custGeom>
            <a:solidFill>
              <a:srgbClr val="FF0000"/>
            </a:solidFill>
          </p:spPr>
          <p:txBody>
            <a:bodyPr wrap="square" lIns="0" tIns="0" rIns="0" bIns="0" rtlCol="0"/>
            <a:lstStyle/>
            <a:p>
              <a:endParaRPr sz="865"/>
            </a:p>
          </p:txBody>
        </p:sp>
        <p:sp>
          <p:nvSpPr>
            <p:cNvPr id="175" name="object 175"/>
            <p:cNvSpPr/>
            <p:nvPr/>
          </p:nvSpPr>
          <p:spPr>
            <a:xfrm>
              <a:off x="3351215" y="5416148"/>
              <a:ext cx="4582" cy="5498"/>
            </a:xfrm>
            <a:custGeom>
              <a:avLst/>
              <a:gdLst/>
              <a:ahLst/>
              <a:cxnLst/>
              <a:rect l="l" t="t" r="r" b="b"/>
              <a:pathLst>
                <a:path w="9525" h="11429">
                  <a:moveTo>
                    <a:pt x="9093" y="0"/>
                  </a:moveTo>
                  <a:lnTo>
                    <a:pt x="0" y="10947"/>
                  </a:lnTo>
                </a:path>
              </a:pathLst>
            </a:custGeom>
            <a:ln w="3175">
              <a:solidFill>
                <a:srgbClr val="FF0000"/>
              </a:solidFill>
            </a:ln>
          </p:spPr>
          <p:txBody>
            <a:bodyPr wrap="square" lIns="0" tIns="0" rIns="0" bIns="0" rtlCol="0"/>
            <a:lstStyle/>
            <a:p>
              <a:endParaRPr sz="865"/>
            </a:p>
          </p:txBody>
        </p:sp>
        <p:sp>
          <p:nvSpPr>
            <p:cNvPr id="176" name="object 176"/>
            <p:cNvSpPr/>
            <p:nvPr/>
          </p:nvSpPr>
          <p:spPr>
            <a:xfrm>
              <a:off x="3236473" y="5152150"/>
              <a:ext cx="21686" cy="7025"/>
            </a:xfrm>
            <a:custGeom>
              <a:avLst/>
              <a:gdLst/>
              <a:ahLst/>
              <a:cxnLst/>
              <a:rect l="l" t="t" r="r" b="b"/>
              <a:pathLst>
                <a:path w="45085" h="14604">
                  <a:moveTo>
                    <a:pt x="44640" y="0"/>
                  </a:moveTo>
                  <a:lnTo>
                    <a:pt x="0" y="14147"/>
                  </a:lnTo>
                  <a:lnTo>
                    <a:pt x="44640" y="14147"/>
                  </a:lnTo>
                  <a:lnTo>
                    <a:pt x="44640" y="0"/>
                  </a:lnTo>
                  <a:close/>
                </a:path>
              </a:pathLst>
            </a:custGeom>
            <a:solidFill>
              <a:srgbClr val="FF0000"/>
            </a:solidFill>
          </p:spPr>
          <p:txBody>
            <a:bodyPr wrap="square" lIns="0" tIns="0" rIns="0" bIns="0" rtlCol="0"/>
            <a:lstStyle/>
            <a:p>
              <a:endParaRPr sz="865"/>
            </a:p>
          </p:txBody>
        </p:sp>
        <p:sp>
          <p:nvSpPr>
            <p:cNvPr id="177" name="object 177"/>
            <p:cNvSpPr/>
            <p:nvPr/>
          </p:nvSpPr>
          <p:spPr>
            <a:xfrm>
              <a:off x="3236473" y="5152148"/>
              <a:ext cx="21686" cy="7025"/>
            </a:xfrm>
            <a:custGeom>
              <a:avLst/>
              <a:gdLst/>
              <a:ahLst/>
              <a:cxnLst/>
              <a:rect l="l" t="t" r="r" b="b"/>
              <a:pathLst>
                <a:path w="45085" h="14604">
                  <a:moveTo>
                    <a:pt x="44640" y="0"/>
                  </a:moveTo>
                  <a:lnTo>
                    <a:pt x="0" y="0"/>
                  </a:lnTo>
                  <a:lnTo>
                    <a:pt x="0" y="14147"/>
                  </a:lnTo>
                  <a:lnTo>
                    <a:pt x="44640" y="0"/>
                  </a:lnTo>
                  <a:close/>
                </a:path>
              </a:pathLst>
            </a:custGeom>
            <a:solidFill>
              <a:srgbClr val="FF0000"/>
            </a:solidFill>
          </p:spPr>
          <p:txBody>
            <a:bodyPr wrap="square" lIns="0" tIns="0" rIns="0" bIns="0" rtlCol="0"/>
            <a:lstStyle/>
            <a:p>
              <a:endParaRPr sz="865"/>
            </a:p>
          </p:txBody>
        </p:sp>
        <p:sp>
          <p:nvSpPr>
            <p:cNvPr id="178" name="object 178"/>
            <p:cNvSpPr/>
            <p:nvPr/>
          </p:nvSpPr>
          <p:spPr>
            <a:xfrm>
              <a:off x="3210379" y="5152150"/>
              <a:ext cx="17715" cy="7025"/>
            </a:xfrm>
            <a:custGeom>
              <a:avLst/>
              <a:gdLst/>
              <a:ahLst/>
              <a:cxnLst/>
              <a:rect l="l" t="t" r="r" b="b"/>
              <a:pathLst>
                <a:path w="36829" h="14604">
                  <a:moveTo>
                    <a:pt x="36220" y="0"/>
                  </a:moveTo>
                  <a:lnTo>
                    <a:pt x="0" y="14147"/>
                  </a:lnTo>
                  <a:lnTo>
                    <a:pt x="36220" y="14147"/>
                  </a:lnTo>
                  <a:lnTo>
                    <a:pt x="36220" y="0"/>
                  </a:lnTo>
                  <a:close/>
                </a:path>
              </a:pathLst>
            </a:custGeom>
            <a:solidFill>
              <a:srgbClr val="FF0000"/>
            </a:solidFill>
          </p:spPr>
          <p:txBody>
            <a:bodyPr wrap="square" lIns="0" tIns="0" rIns="0" bIns="0" rtlCol="0"/>
            <a:lstStyle/>
            <a:p>
              <a:endParaRPr sz="865"/>
            </a:p>
          </p:txBody>
        </p:sp>
        <p:sp>
          <p:nvSpPr>
            <p:cNvPr id="179" name="object 179"/>
            <p:cNvSpPr/>
            <p:nvPr/>
          </p:nvSpPr>
          <p:spPr>
            <a:xfrm>
              <a:off x="3210379" y="5152148"/>
              <a:ext cx="17715" cy="7025"/>
            </a:xfrm>
            <a:custGeom>
              <a:avLst/>
              <a:gdLst/>
              <a:ahLst/>
              <a:cxnLst/>
              <a:rect l="l" t="t" r="r" b="b"/>
              <a:pathLst>
                <a:path w="36829" h="14604">
                  <a:moveTo>
                    <a:pt x="36220" y="0"/>
                  </a:moveTo>
                  <a:lnTo>
                    <a:pt x="0" y="0"/>
                  </a:lnTo>
                  <a:lnTo>
                    <a:pt x="0" y="14147"/>
                  </a:lnTo>
                  <a:lnTo>
                    <a:pt x="36220" y="0"/>
                  </a:lnTo>
                  <a:close/>
                </a:path>
              </a:pathLst>
            </a:custGeom>
            <a:solidFill>
              <a:srgbClr val="FF0000"/>
            </a:solidFill>
          </p:spPr>
          <p:txBody>
            <a:bodyPr wrap="square" lIns="0" tIns="0" rIns="0" bIns="0" rtlCol="0"/>
            <a:lstStyle/>
            <a:p>
              <a:endParaRPr sz="865"/>
            </a:p>
          </p:txBody>
        </p:sp>
        <p:sp>
          <p:nvSpPr>
            <p:cNvPr id="180" name="object 180"/>
            <p:cNvSpPr/>
            <p:nvPr/>
          </p:nvSpPr>
          <p:spPr>
            <a:xfrm>
              <a:off x="3184207" y="5152150"/>
              <a:ext cx="17715" cy="7025"/>
            </a:xfrm>
            <a:custGeom>
              <a:avLst/>
              <a:gdLst/>
              <a:ahLst/>
              <a:cxnLst/>
              <a:rect l="l" t="t" r="r" b="b"/>
              <a:pathLst>
                <a:path w="36829" h="14604">
                  <a:moveTo>
                    <a:pt x="36220" y="0"/>
                  </a:moveTo>
                  <a:lnTo>
                    <a:pt x="0" y="14147"/>
                  </a:lnTo>
                  <a:lnTo>
                    <a:pt x="36220" y="14147"/>
                  </a:lnTo>
                  <a:lnTo>
                    <a:pt x="36220" y="0"/>
                  </a:lnTo>
                  <a:close/>
                </a:path>
              </a:pathLst>
            </a:custGeom>
            <a:solidFill>
              <a:srgbClr val="FF0000"/>
            </a:solidFill>
          </p:spPr>
          <p:txBody>
            <a:bodyPr wrap="square" lIns="0" tIns="0" rIns="0" bIns="0" rtlCol="0"/>
            <a:lstStyle/>
            <a:p>
              <a:endParaRPr sz="865"/>
            </a:p>
          </p:txBody>
        </p:sp>
        <p:sp>
          <p:nvSpPr>
            <p:cNvPr id="181" name="object 181"/>
            <p:cNvSpPr/>
            <p:nvPr/>
          </p:nvSpPr>
          <p:spPr>
            <a:xfrm>
              <a:off x="3184207" y="5152148"/>
              <a:ext cx="17715" cy="7025"/>
            </a:xfrm>
            <a:custGeom>
              <a:avLst/>
              <a:gdLst/>
              <a:ahLst/>
              <a:cxnLst/>
              <a:rect l="l" t="t" r="r" b="b"/>
              <a:pathLst>
                <a:path w="36829" h="14604">
                  <a:moveTo>
                    <a:pt x="36220" y="0"/>
                  </a:moveTo>
                  <a:lnTo>
                    <a:pt x="0" y="0"/>
                  </a:lnTo>
                  <a:lnTo>
                    <a:pt x="0" y="14147"/>
                  </a:lnTo>
                  <a:lnTo>
                    <a:pt x="36220" y="0"/>
                  </a:lnTo>
                  <a:close/>
                </a:path>
              </a:pathLst>
            </a:custGeom>
            <a:solidFill>
              <a:srgbClr val="FF0000"/>
            </a:solidFill>
          </p:spPr>
          <p:txBody>
            <a:bodyPr wrap="square" lIns="0" tIns="0" rIns="0" bIns="0" rtlCol="0"/>
            <a:lstStyle/>
            <a:p>
              <a:endParaRPr sz="865"/>
            </a:p>
          </p:txBody>
        </p:sp>
        <p:sp>
          <p:nvSpPr>
            <p:cNvPr id="182" name="object 182"/>
            <p:cNvSpPr/>
            <p:nvPr/>
          </p:nvSpPr>
          <p:spPr>
            <a:xfrm>
              <a:off x="3158115" y="5152150"/>
              <a:ext cx="17715" cy="7025"/>
            </a:xfrm>
            <a:custGeom>
              <a:avLst/>
              <a:gdLst/>
              <a:ahLst/>
              <a:cxnLst/>
              <a:rect l="l" t="t" r="r" b="b"/>
              <a:pathLst>
                <a:path w="36829" h="14604">
                  <a:moveTo>
                    <a:pt x="36220" y="0"/>
                  </a:moveTo>
                  <a:lnTo>
                    <a:pt x="0" y="14147"/>
                  </a:lnTo>
                  <a:lnTo>
                    <a:pt x="36220" y="14147"/>
                  </a:lnTo>
                  <a:lnTo>
                    <a:pt x="36220" y="0"/>
                  </a:lnTo>
                  <a:close/>
                </a:path>
              </a:pathLst>
            </a:custGeom>
            <a:solidFill>
              <a:srgbClr val="FF0000"/>
            </a:solidFill>
          </p:spPr>
          <p:txBody>
            <a:bodyPr wrap="square" lIns="0" tIns="0" rIns="0" bIns="0" rtlCol="0"/>
            <a:lstStyle/>
            <a:p>
              <a:endParaRPr sz="865"/>
            </a:p>
          </p:txBody>
        </p:sp>
        <p:sp>
          <p:nvSpPr>
            <p:cNvPr id="183" name="object 183"/>
            <p:cNvSpPr/>
            <p:nvPr/>
          </p:nvSpPr>
          <p:spPr>
            <a:xfrm>
              <a:off x="3158115" y="5152148"/>
              <a:ext cx="17715" cy="7025"/>
            </a:xfrm>
            <a:custGeom>
              <a:avLst/>
              <a:gdLst/>
              <a:ahLst/>
              <a:cxnLst/>
              <a:rect l="l" t="t" r="r" b="b"/>
              <a:pathLst>
                <a:path w="36829" h="14604">
                  <a:moveTo>
                    <a:pt x="36220" y="0"/>
                  </a:moveTo>
                  <a:lnTo>
                    <a:pt x="0" y="0"/>
                  </a:lnTo>
                  <a:lnTo>
                    <a:pt x="0" y="14147"/>
                  </a:lnTo>
                  <a:lnTo>
                    <a:pt x="36220" y="0"/>
                  </a:lnTo>
                  <a:close/>
                </a:path>
              </a:pathLst>
            </a:custGeom>
            <a:solidFill>
              <a:srgbClr val="FF0000"/>
            </a:solidFill>
          </p:spPr>
          <p:txBody>
            <a:bodyPr wrap="square" lIns="0" tIns="0" rIns="0" bIns="0" rtlCol="0"/>
            <a:lstStyle/>
            <a:p>
              <a:endParaRPr sz="865"/>
            </a:p>
          </p:txBody>
        </p:sp>
        <p:sp>
          <p:nvSpPr>
            <p:cNvPr id="184" name="object 184"/>
            <p:cNvSpPr/>
            <p:nvPr/>
          </p:nvSpPr>
          <p:spPr>
            <a:xfrm>
              <a:off x="3132021" y="5152150"/>
              <a:ext cx="17410" cy="7025"/>
            </a:xfrm>
            <a:custGeom>
              <a:avLst/>
              <a:gdLst/>
              <a:ahLst/>
              <a:cxnLst/>
              <a:rect l="l" t="t" r="r" b="b"/>
              <a:pathLst>
                <a:path w="36195" h="14604">
                  <a:moveTo>
                    <a:pt x="36055" y="0"/>
                  </a:moveTo>
                  <a:lnTo>
                    <a:pt x="0" y="14147"/>
                  </a:lnTo>
                  <a:lnTo>
                    <a:pt x="36055" y="14147"/>
                  </a:lnTo>
                  <a:lnTo>
                    <a:pt x="36055" y="0"/>
                  </a:lnTo>
                  <a:close/>
                </a:path>
              </a:pathLst>
            </a:custGeom>
            <a:solidFill>
              <a:srgbClr val="FF0000"/>
            </a:solidFill>
          </p:spPr>
          <p:txBody>
            <a:bodyPr wrap="square" lIns="0" tIns="0" rIns="0" bIns="0" rtlCol="0"/>
            <a:lstStyle/>
            <a:p>
              <a:endParaRPr sz="865"/>
            </a:p>
          </p:txBody>
        </p:sp>
        <p:sp>
          <p:nvSpPr>
            <p:cNvPr id="185" name="object 185"/>
            <p:cNvSpPr/>
            <p:nvPr/>
          </p:nvSpPr>
          <p:spPr>
            <a:xfrm>
              <a:off x="3132021" y="5152148"/>
              <a:ext cx="17410" cy="7025"/>
            </a:xfrm>
            <a:custGeom>
              <a:avLst/>
              <a:gdLst/>
              <a:ahLst/>
              <a:cxnLst/>
              <a:rect l="l" t="t" r="r" b="b"/>
              <a:pathLst>
                <a:path w="36195" h="14604">
                  <a:moveTo>
                    <a:pt x="36055" y="0"/>
                  </a:moveTo>
                  <a:lnTo>
                    <a:pt x="0" y="0"/>
                  </a:lnTo>
                  <a:lnTo>
                    <a:pt x="0" y="14147"/>
                  </a:lnTo>
                  <a:lnTo>
                    <a:pt x="36055" y="0"/>
                  </a:lnTo>
                  <a:close/>
                </a:path>
              </a:pathLst>
            </a:custGeom>
            <a:solidFill>
              <a:srgbClr val="FF0000"/>
            </a:solidFill>
          </p:spPr>
          <p:txBody>
            <a:bodyPr wrap="square" lIns="0" tIns="0" rIns="0" bIns="0" rtlCol="0"/>
            <a:lstStyle/>
            <a:p>
              <a:endParaRPr sz="865"/>
            </a:p>
          </p:txBody>
        </p:sp>
        <p:sp>
          <p:nvSpPr>
            <p:cNvPr id="186" name="object 186"/>
            <p:cNvSpPr/>
            <p:nvPr/>
          </p:nvSpPr>
          <p:spPr>
            <a:xfrm>
              <a:off x="3105848" y="5152150"/>
              <a:ext cx="17715" cy="7025"/>
            </a:xfrm>
            <a:custGeom>
              <a:avLst/>
              <a:gdLst/>
              <a:ahLst/>
              <a:cxnLst/>
              <a:rect l="l" t="t" r="r" b="b"/>
              <a:pathLst>
                <a:path w="36829" h="14604">
                  <a:moveTo>
                    <a:pt x="36220" y="0"/>
                  </a:moveTo>
                  <a:lnTo>
                    <a:pt x="0" y="14147"/>
                  </a:lnTo>
                  <a:lnTo>
                    <a:pt x="36220" y="14147"/>
                  </a:lnTo>
                  <a:lnTo>
                    <a:pt x="36220" y="0"/>
                  </a:lnTo>
                  <a:close/>
                </a:path>
              </a:pathLst>
            </a:custGeom>
            <a:solidFill>
              <a:srgbClr val="FF0000"/>
            </a:solidFill>
          </p:spPr>
          <p:txBody>
            <a:bodyPr wrap="square" lIns="0" tIns="0" rIns="0" bIns="0" rtlCol="0"/>
            <a:lstStyle/>
            <a:p>
              <a:endParaRPr sz="865"/>
            </a:p>
          </p:txBody>
        </p:sp>
        <p:sp>
          <p:nvSpPr>
            <p:cNvPr id="187" name="object 187"/>
            <p:cNvSpPr/>
            <p:nvPr/>
          </p:nvSpPr>
          <p:spPr>
            <a:xfrm>
              <a:off x="3105848" y="5152148"/>
              <a:ext cx="17715" cy="7025"/>
            </a:xfrm>
            <a:custGeom>
              <a:avLst/>
              <a:gdLst/>
              <a:ahLst/>
              <a:cxnLst/>
              <a:rect l="l" t="t" r="r" b="b"/>
              <a:pathLst>
                <a:path w="36829" h="14604">
                  <a:moveTo>
                    <a:pt x="36220" y="0"/>
                  </a:moveTo>
                  <a:lnTo>
                    <a:pt x="0" y="0"/>
                  </a:lnTo>
                  <a:lnTo>
                    <a:pt x="0" y="14147"/>
                  </a:lnTo>
                  <a:lnTo>
                    <a:pt x="36220" y="0"/>
                  </a:lnTo>
                  <a:close/>
                </a:path>
              </a:pathLst>
            </a:custGeom>
            <a:solidFill>
              <a:srgbClr val="FF0000"/>
            </a:solidFill>
          </p:spPr>
          <p:txBody>
            <a:bodyPr wrap="square" lIns="0" tIns="0" rIns="0" bIns="0" rtlCol="0"/>
            <a:lstStyle/>
            <a:p>
              <a:endParaRPr sz="865"/>
            </a:p>
          </p:txBody>
        </p:sp>
        <p:sp>
          <p:nvSpPr>
            <p:cNvPr id="188" name="object 188"/>
            <p:cNvSpPr/>
            <p:nvPr/>
          </p:nvSpPr>
          <p:spPr>
            <a:xfrm>
              <a:off x="3075707" y="5152150"/>
              <a:ext cx="21686" cy="7025"/>
            </a:xfrm>
            <a:custGeom>
              <a:avLst/>
              <a:gdLst/>
              <a:ahLst/>
              <a:cxnLst/>
              <a:rect l="l" t="t" r="r" b="b"/>
              <a:pathLst>
                <a:path w="45085" h="14604">
                  <a:moveTo>
                    <a:pt x="44640" y="0"/>
                  </a:moveTo>
                  <a:lnTo>
                    <a:pt x="0" y="14147"/>
                  </a:lnTo>
                  <a:lnTo>
                    <a:pt x="44640" y="14147"/>
                  </a:lnTo>
                  <a:lnTo>
                    <a:pt x="44640" y="0"/>
                  </a:lnTo>
                  <a:close/>
                </a:path>
              </a:pathLst>
            </a:custGeom>
            <a:solidFill>
              <a:srgbClr val="FF0000"/>
            </a:solidFill>
          </p:spPr>
          <p:txBody>
            <a:bodyPr wrap="square" lIns="0" tIns="0" rIns="0" bIns="0" rtlCol="0"/>
            <a:lstStyle/>
            <a:p>
              <a:endParaRPr sz="865"/>
            </a:p>
          </p:txBody>
        </p:sp>
        <p:sp>
          <p:nvSpPr>
            <p:cNvPr id="189" name="object 189"/>
            <p:cNvSpPr/>
            <p:nvPr/>
          </p:nvSpPr>
          <p:spPr>
            <a:xfrm>
              <a:off x="3075707" y="5152148"/>
              <a:ext cx="21686" cy="7025"/>
            </a:xfrm>
            <a:custGeom>
              <a:avLst/>
              <a:gdLst/>
              <a:ahLst/>
              <a:cxnLst/>
              <a:rect l="l" t="t" r="r" b="b"/>
              <a:pathLst>
                <a:path w="45085" h="14604">
                  <a:moveTo>
                    <a:pt x="44640" y="0"/>
                  </a:moveTo>
                  <a:lnTo>
                    <a:pt x="0" y="0"/>
                  </a:lnTo>
                  <a:lnTo>
                    <a:pt x="0" y="14147"/>
                  </a:lnTo>
                  <a:lnTo>
                    <a:pt x="44640" y="0"/>
                  </a:lnTo>
                  <a:close/>
                </a:path>
              </a:pathLst>
            </a:custGeom>
            <a:solidFill>
              <a:srgbClr val="FF0000"/>
            </a:solidFill>
          </p:spPr>
          <p:txBody>
            <a:bodyPr wrap="square" lIns="0" tIns="0" rIns="0" bIns="0" rtlCol="0"/>
            <a:lstStyle/>
            <a:p>
              <a:endParaRPr sz="865"/>
            </a:p>
          </p:txBody>
        </p:sp>
        <p:sp>
          <p:nvSpPr>
            <p:cNvPr id="190" name="object 190"/>
            <p:cNvSpPr/>
            <p:nvPr/>
          </p:nvSpPr>
          <p:spPr>
            <a:xfrm>
              <a:off x="3075705" y="5152150"/>
              <a:ext cx="0" cy="7025"/>
            </a:xfrm>
            <a:custGeom>
              <a:avLst/>
              <a:gdLst/>
              <a:ahLst/>
              <a:cxnLst/>
              <a:rect l="l" t="t" r="r" b="b"/>
              <a:pathLst>
                <a:path h="14604">
                  <a:moveTo>
                    <a:pt x="0" y="14147"/>
                  </a:moveTo>
                  <a:lnTo>
                    <a:pt x="0" y="0"/>
                  </a:lnTo>
                </a:path>
              </a:pathLst>
            </a:custGeom>
            <a:ln w="3175">
              <a:solidFill>
                <a:srgbClr val="FF0000"/>
              </a:solidFill>
            </a:ln>
          </p:spPr>
          <p:txBody>
            <a:bodyPr wrap="square" lIns="0" tIns="0" rIns="0" bIns="0" rtlCol="0"/>
            <a:lstStyle/>
            <a:p>
              <a:endParaRPr sz="865"/>
            </a:p>
          </p:txBody>
        </p:sp>
        <p:sp>
          <p:nvSpPr>
            <p:cNvPr id="191" name="object 191"/>
            <p:cNvSpPr/>
            <p:nvPr/>
          </p:nvSpPr>
          <p:spPr>
            <a:xfrm>
              <a:off x="3215080" y="5251493"/>
              <a:ext cx="69639" cy="46426"/>
            </a:xfrm>
            <a:custGeom>
              <a:avLst/>
              <a:gdLst/>
              <a:ahLst/>
              <a:cxnLst/>
              <a:rect l="l" t="t" r="r" b="b"/>
              <a:pathLst>
                <a:path w="144779" h="96520">
                  <a:moveTo>
                    <a:pt x="0" y="0"/>
                  </a:moveTo>
                  <a:lnTo>
                    <a:pt x="0" y="96367"/>
                  </a:lnTo>
                  <a:lnTo>
                    <a:pt x="144208" y="96367"/>
                  </a:lnTo>
                  <a:lnTo>
                    <a:pt x="0" y="0"/>
                  </a:lnTo>
                  <a:close/>
                </a:path>
              </a:pathLst>
            </a:custGeom>
            <a:solidFill>
              <a:srgbClr val="FCFCFC"/>
            </a:solidFill>
          </p:spPr>
          <p:txBody>
            <a:bodyPr wrap="square" lIns="0" tIns="0" rIns="0" bIns="0" rtlCol="0"/>
            <a:lstStyle/>
            <a:p>
              <a:endParaRPr sz="865"/>
            </a:p>
          </p:txBody>
        </p:sp>
        <p:sp>
          <p:nvSpPr>
            <p:cNvPr id="192" name="object 192"/>
            <p:cNvSpPr/>
            <p:nvPr/>
          </p:nvSpPr>
          <p:spPr>
            <a:xfrm>
              <a:off x="3215080" y="5251493"/>
              <a:ext cx="69639" cy="46426"/>
            </a:xfrm>
            <a:custGeom>
              <a:avLst/>
              <a:gdLst/>
              <a:ahLst/>
              <a:cxnLst/>
              <a:rect l="l" t="t" r="r" b="b"/>
              <a:pathLst>
                <a:path w="144779" h="96520">
                  <a:moveTo>
                    <a:pt x="144208" y="0"/>
                  </a:moveTo>
                  <a:lnTo>
                    <a:pt x="0" y="0"/>
                  </a:lnTo>
                  <a:lnTo>
                    <a:pt x="144208" y="96367"/>
                  </a:lnTo>
                  <a:lnTo>
                    <a:pt x="144208" y="0"/>
                  </a:lnTo>
                  <a:close/>
                </a:path>
              </a:pathLst>
            </a:custGeom>
            <a:solidFill>
              <a:srgbClr val="FCFCFC"/>
            </a:solidFill>
          </p:spPr>
          <p:txBody>
            <a:bodyPr wrap="square" lIns="0" tIns="0" rIns="0" bIns="0" rtlCol="0"/>
            <a:lstStyle/>
            <a:p>
              <a:endParaRPr sz="865"/>
            </a:p>
          </p:txBody>
        </p:sp>
        <p:sp>
          <p:nvSpPr>
            <p:cNvPr id="193" name="object 193"/>
            <p:cNvSpPr/>
            <p:nvPr/>
          </p:nvSpPr>
          <p:spPr>
            <a:xfrm>
              <a:off x="3284483" y="5249792"/>
              <a:ext cx="0" cy="49786"/>
            </a:xfrm>
            <a:custGeom>
              <a:avLst/>
              <a:gdLst/>
              <a:ahLst/>
              <a:cxnLst/>
              <a:rect l="l" t="t" r="r" b="b"/>
              <a:pathLst>
                <a:path h="103504">
                  <a:moveTo>
                    <a:pt x="0" y="0"/>
                  </a:moveTo>
                  <a:lnTo>
                    <a:pt x="0" y="103432"/>
                  </a:lnTo>
                </a:path>
              </a:pathLst>
            </a:custGeom>
            <a:ln w="8521">
              <a:solidFill>
                <a:srgbClr val="B7B7B7"/>
              </a:solidFill>
            </a:ln>
          </p:spPr>
          <p:txBody>
            <a:bodyPr wrap="square" lIns="0" tIns="0" rIns="0" bIns="0" rtlCol="0"/>
            <a:lstStyle/>
            <a:p>
              <a:endParaRPr sz="865"/>
            </a:p>
          </p:txBody>
        </p:sp>
        <p:sp>
          <p:nvSpPr>
            <p:cNvPr id="194" name="object 194"/>
            <p:cNvSpPr/>
            <p:nvPr/>
          </p:nvSpPr>
          <p:spPr>
            <a:xfrm>
              <a:off x="3213380" y="5297841"/>
              <a:ext cx="72998" cy="0"/>
            </a:xfrm>
            <a:custGeom>
              <a:avLst/>
              <a:gdLst/>
              <a:ahLst/>
              <a:cxnLst/>
              <a:rect l="l" t="t" r="r" b="b"/>
              <a:pathLst>
                <a:path w="151764">
                  <a:moveTo>
                    <a:pt x="0" y="0"/>
                  </a:moveTo>
                  <a:lnTo>
                    <a:pt x="151447" y="0"/>
                  </a:lnTo>
                </a:path>
              </a:pathLst>
            </a:custGeom>
            <a:ln w="8345">
              <a:solidFill>
                <a:srgbClr val="B7B7B7"/>
              </a:solidFill>
            </a:ln>
          </p:spPr>
          <p:txBody>
            <a:bodyPr wrap="square" lIns="0" tIns="0" rIns="0" bIns="0" rtlCol="0"/>
            <a:lstStyle/>
            <a:p>
              <a:endParaRPr sz="865"/>
            </a:p>
          </p:txBody>
        </p:sp>
        <p:sp>
          <p:nvSpPr>
            <p:cNvPr id="195" name="object 195"/>
            <p:cNvSpPr/>
            <p:nvPr/>
          </p:nvSpPr>
          <p:spPr>
            <a:xfrm>
              <a:off x="3215081" y="5249793"/>
              <a:ext cx="0" cy="49786"/>
            </a:xfrm>
            <a:custGeom>
              <a:avLst/>
              <a:gdLst/>
              <a:ahLst/>
              <a:cxnLst/>
              <a:rect l="l" t="t" r="r" b="b"/>
              <a:pathLst>
                <a:path h="103504">
                  <a:moveTo>
                    <a:pt x="0" y="0"/>
                  </a:moveTo>
                  <a:lnTo>
                    <a:pt x="0" y="103430"/>
                  </a:lnTo>
                </a:path>
              </a:pathLst>
            </a:custGeom>
            <a:ln w="8345">
              <a:solidFill>
                <a:srgbClr val="B7B7B7"/>
              </a:solidFill>
            </a:ln>
          </p:spPr>
          <p:txBody>
            <a:bodyPr wrap="square" lIns="0" tIns="0" rIns="0" bIns="0" rtlCol="0"/>
            <a:lstStyle/>
            <a:p>
              <a:endParaRPr sz="865"/>
            </a:p>
          </p:txBody>
        </p:sp>
        <p:sp>
          <p:nvSpPr>
            <p:cNvPr id="196" name="object 196"/>
            <p:cNvSpPr/>
            <p:nvPr/>
          </p:nvSpPr>
          <p:spPr>
            <a:xfrm>
              <a:off x="3213380" y="5251533"/>
              <a:ext cx="72998" cy="0"/>
            </a:xfrm>
            <a:custGeom>
              <a:avLst/>
              <a:gdLst/>
              <a:ahLst/>
              <a:cxnLst/>
              <a:rect l="l" t="t" r="r" b="b"/>
              <a:pathLst>
                <a:path w="151764">
                  <a:moveTo>
                    <a:pt x="0" y="0"/>
                  </a:moveTo>
                  <a:lnTo>
                    <a:pt x="151448" y="0"/>
                  </a:lnTo>
                </a:path>
              </a:pathLst>
            </a:custGeom>
            <a:ln w="8512">
              <a:solidFill>
                <a:srgbClr val="B7B7B7"/>
              </a:solidFill>
            </a:ln>
          </p:spPr>
          <p:txBody>
            <a:bodyPr wrap="square" lIns="0" tIns="0" rIns="0" bIns="0" rtlCol="0"/>
            <a:lstStyle/>
            <a:p>
              <a:endParaRPr sz="865"/>
            </a:p>
          </p:txBody>
        </p:sp>
        <p:sp>
          <p:nvSpPr>
            <p:cNvPr id="197" name="object 197"/>
            <p:cNvSpPr/>
            <p:nvPr/>
          </p:nvSpPr>
          <p:spPr>
            <a:xfrm>
              <a:off x="3469842" y="5381629"/>
              <a:ext cx="56505" cy="66279"/>
            </a:xfrm>
            <a:custGeom>
              <a:avLst/>
              <a:gdLst/>
              <a:ahLst/>
              <a:cxnLst/>
              <a:rect l="l" t="t" r="r" b="b"/>
              <a:pathLst>
                <a:path w="117475" h="137795">
                  <a:moveTo>
                    <a:pt x="0" y="0"/>
                  </a:moveTo>
                  <a:lnTo>
                    <a:pt x="0" y="137807"/>
                  </a:lnTo>
                  <a:lnTo>
                    <a:pt x="117081" y="137807"/>
                  </a:lnTo>
                  <a:lnTo>
                    <a:pt x="0" y="0"/>
                  </a:lnTo>
                  <a:close/>
                </a:path>
              </a:pathLst>
            </a:custGeom>
            <a:solidFill>
              <a:srgbClr val="FCFCFC"/>
            </a:solidFill>
          </p:spPr>
          <p:txBody>
            <a:bodyPr wrap="square" lIns="0" tIns="0" rIns="0" bIns="0" rtlCol="0"/>
            <a:lstStyle/>
            <a:p>
              <a:endParaRPr sz="865"/>
            </a:p>
          </p:txBody>
        </p:sp>
        <p:sp>
          <p:nvSpPr>
            <p:cNvPr id="198" name="object 198"/>
            <p:cNvSpPr/>
            <p:nvPr/>
          </p:nvSpPr>
          <p:spPr>
            <a:xfrm>
              <a:off x="3469842" y="5381629"/>
              <a:ext cx="56505" cy="66279"/>
            </a:xfrm>
            <a:custGeom>
              <a:avLst/>
              <a:gdLst/>
              <a:ahLst/>
              <a:cxnLst/>
              <a:rect l="l" t="t" r="r" b="b"/>
              <a:pathLst>
                <a:path w="117475" h="137795">
                  <a:moveTo>
                    <a:pt x="117081" y="0"/>
                  </a:moveTo>
                  <a:lnTo>
                    <a:pt x="0" y="0"/>
                  </a:lnTo>
                  <a:lnTo>
                    <a:pt x="117081" y="137807"/>
                  </a:lnTo>
                  <a:lnTo>
                    <a:pt x="117081" y="0"/>
                  </a:lnTo>
                  <a:close/>
                </a:path>
              </a:pathLst>
            </a:custGeom>
            <a:solidFill>
              <a:srgbClr val="FCFCFC"/>
            </a:solidFill>
          </p:spPr>
          <p:txBody>
            <a:bodyPr wrap="square" lIns="0" tIns="0" rIns="0" bIns="0" rtlCol="0"/>
            <a:lstStyle/>
            <a:p>
              <a:endParaRPr sz="865"/>
            </a:p>
          </p:txBody>
        </p:sp>
        <p:sp>
          <p:nvSpPr>
            <p:cNvPr id="199" name="object 199"/>
            <p:cNvSpPr/>
            <p:nvPr/>
          </p:nvSpPr>
          <p:spPr>
            <a:xfrm>
              <a:off x="3526199" y="5379927"/>
              <a:ext cx="0" cy="69944"/>
            </a:xfrm>
            <a:custGeom>
              <a:avLst/>
              <a:gdLst/>
              <a:ahLst/>
              <a:cxnLst/>
              <a:rect l="l" t="t" r="r" b="b"/>
              <a:pathLst>
                <a:path h="145415">
                  <a:moveTo>
                    <a:pt x="0" y="0"/>
                  </a:moveTo>
                  <a:lnTo>
                    <a:pt x="0" y="144884"/>
                  </a:lnTo>
                </a:path>
              </a:pathLst>
            </a:custGeom>
            <a:ln w="8521">
              <a:solidFill>
                <a:srgbClr val="B7B7B7"/>
              </a:solidFill>
            </a:ln>
          </p:spPr>
          <p:txBody>
            <a:bodyPr wrap="square" lIns="0" tIns="0" rIns="0" bIns="0" rtlCol="0"/>
            <a:lstStyle/>
            <a:p>
              <a:endParaRPr sz="865"/>
            </a:p>
          </p:txBody>
        </p:sp>
        <p:sp>
          <p:nvSpPr>
            <p:cNvPr id="200" name="object 200"/>
            <p:cNvSpPr/>
            <p:nvPr/>
          </p:nvSpPr>
          <p:spPr>
            <a:xfrm>
              <a:off x="3468142" y="5447915"/>
              <a:ext cx="59865" cy="0"/>
            </a:xfrm>
            <a:custGeom>
              <a:avLst/>
              <a:gdLst/>
              <a:ahLst/>
              <a:cxnLst/>
              <a:rect l="l" t="t" r="r" b="b"/>
              <a:pathLst>
                <a:path w="124460">
                  <a:moveTo>
                    <a:pt x="0" y="0"/>
                  </a:moveTo>
                  <a:lnTo>
                    <a:pt x="124320" y="0"/>
                  </a:lnTo>
                </a:path>
              </a:pathLst>
            </a:custGeom>
            <a:ln w="8345">
              <a:solidFill>
                <a:srgbClr val="B7B7B7"/>
              </a:solidFill>
            </a:ln>
          </p:spPr>
          <p:txBody>
            <a:bodyPr wrap="square" lIns="0" tIns="0" rIns="0" bIns="0" rtlCol="0"/>
            <a:lstStyle/>
            <a:p>
              <a:endParaRPr sz="865"/>
            </a:p>
          </p:txBody>
        </p:sp>
        <p:sp>
          <p:nvSpPr>
            <p:cNvPr id="201" name="object 201"/>
            <p:cNvSpPr/>
            <p:nvPr/>
          </p:nvSpPr>
          <p:spPr>
            <a:xfrm>
              <a:off x="3469844" y="5379928"/>
              <a:ext cx="0" cy="69944"/>
            </a:xfrm>
            <a:custGeom>
              <a:avLst/>
              <a:gdLst/>
              <a:ahLst/>
              <a:cxnLst/>
              <a:rect l="l" t="t" r="r" b="b"/>
              <a:pathLst>
                <a:path h="145415">
                  <a:moveTo>
                    <a:pt x="0" y="0"/>
                  </a:moveTo>
                  <a:lnTo>
                    <a:pt x="0" y="144882"/>
                  </a:lnTo>
                </a:path>
              </a:pathLst>
            </a:custGeom>
            <a:ln w="8345">
              <a:solidFill>
                <a:srgbClr val="B7B7B7"/>
              </a:solidFill>
            </a:ln>
          </p:spPr>
          <p:txBody>
            <a:bodyPr wrap="square" lIns="0" tIns="0" rIns="0" bIns="0" rtlCol="0"/>
            <a:lstStyle/>
            <a:p>
              <a:endParaRPr sz="865"/>
            </a:p>
          </p:txBody>
        </p:sp>
        <p:sp>
          <p:nvSpPr>
            <p:cNvPr id="202" name="object 202"/>
            <p:cNvSpPr/>
            <p:nvPr/>
          </p:nvSpPr>
          <p:spPr>
            <a:xfrm>
              <a:off x="3468142" y="5381627"/>
              <a:ext cx="59865" cy="0"/>
            </a:xfrm>
            <a:custGeom>
              <a:avLst/>
              <a:gdLst/>
              <a:ahLst/>
              <a:cxnLst/>
              <a:rect l="l" t="t" r="r" b="b"/>
              <a:pathLst>
                <a:path w="124460">
                  <a:moveTo>
                    <a:pt x="0" y="0"/>
                  </a:moveTo>
                  <a:lnTo>
                    <a:pt x="124321" y="0"/>
                  </a:lnTo>
                </a:path>
              </a:pathLst>
            </a:custGeom>
            <a:ln w="8345">
              <a:solidFill>
                <a:srgbClr val="B7B7B7"/>
              </a:solidFill>
            </a:ln>
          </p:spPr>
          <p:txBody>
            <a:bodyPr wrap="square" lIns="0" tIns="0" rIns="0" bIns="0" rtlCol="0"/>
            <a:lstStyle/>
            <a:p>
              <a:endParaRPr sz="865"/>
            </a:p>
          </p:txBody>
        </p:sp>
        <p:sp>
          <p:nvSpPr>
            <p:cNvPr id="203" name="object 203"/>
            <p:cNvSpPr/>
            <p:nvPr/>
          </p:nvSpPr>
          <p:spPr>
            <a:xfrm>
              <a:off x="3340111" y="5285851"/>
              <a:ext cx="69639" cy="46426"/>
            </a:xfrm>
            <a:custGeom>
              <a:avLst/>
              <a:gdLst/>
              <a:ahLst/>
              <a:cxnLst/>
              <a:rect l="l" t="t" r="r" b="b"/>
              <a:pathLst>
                <a:path w="144779" h="96520">
                  <a:moveTo>
                    <a:pt x="0" y="0"/>
                  </a:moveTo>
                  <a:lnTo>
                    <a:pt x="0" y="96367"/>
                  </a:lnTo>
                  <a:lnTo>
                    <a:pt x="144208" y="96367"/>
                  </a:lnTo>
                  <a:lnTo>
                    <a:pt x="0" y="0"/>
                  </a:lnTo>
                  <a:close/>
                </a:path>
              </a:pathLst>
            </a:custGeom>
            <a:solidFill>
              <a:srgbClr val="FCFCFC"/>
            </a:solidFill>
          </p:spPr>
          <p:txBody>
            <a:bodyPr wrap="square" lIns="0" tIns="0" rIns="0" bIns="0" rtlCol="0"/>
            <a:lstStyle/>
            <a:p>
              <a:endParaRPr sz="865"/>
            </a:p>
          </p:txBody>
        </p:sp>
        <p:sp>
          <p:nvSpPr>
            <p:cNvPr id="204" name="object 204"/>
            <p:cNvSpPr/>
            <p:nvPr/>
          </p:nvSpPr>
          <p:spPr>
            <a:xfrm>
              <a:off x="3340111" y="5285851"/>
              <a:ext cx="69639" cy="46426"/>
            </a:xfrm>
            <a:custGeom>
              <a:avLst/>
              <a:gdLst/>
              <a:ahLst/>
              <a:cxnLst/>
              <a:rect l="l" t="t" r="r" b="b"/>
              <a:pathLst>
                <a:path w="144779" h="96520">
                  <a:moveTo>
                    <a:pt x="144208" y="0"/>
                  </a:moveTo>
                  <a:lnTo>
                    <a:pt x="0" y="0"/>
                  </a:lnTo>
                  <a:lnTo>
                    <a:pt x="144208" y="96367"/>
                  </a:lnTo>
                  <a:lnTo>
                    <a:pt x="144208" y="0"/>
                  </a:lnTo>
                  <a:close/>
                </a:path>
              </a:pathLst>
            </a:custGeom>
            <a:solidFill>
              <a:srgbClr val="FCFCFC"/>
            </a:solidFill>
          </p:spPr>
          <p:txBody>
            <a:bodyPr wrap="square" lIns="0" tIns="0" rIns="0" bIns="0" rtlCol="0"/>
            <a:lstStyle/>
            <a:p>
              <a:endParaRPr sz="865"/>
            </a:p>
          </p:txBody>
        </p:sp>
        <p:sp>
          <p:nvSpPr>
            <p:cNvPr id="205" name="object 205"/>
            <p:cNvSpPr/>
            <p:nvPr/>
          </p:nvSpPr>
          <p:spPr>
            <a:xfrm>
              <a:off x="3409514" y="5284149"/>
              <a:ext cx="0" cy="49786"/>
            </a:xfrm>
            <a:custGeom>
              <a:avLst/>
              <a:gdLst/>
              <a:ahLst/>
              <a:cxnLst/>
              <a:rect l="l" t="t" r="r" b="b"/>
              <a:pathLst>
                <a:path h="103504">
                  <a:moveTo>
                    <a:pt x="0" y="0"/>
                  </a:moveTo>
                  <a:lnTo>
                    <a:pt x="0" y="103441"/>
                  </a:lnTo>
                </a:path>
              </a:pathLst>
            </a:custGeom>
            <a:ln w="8521">
              <a:solidFill>
                <a:srgbClr val="B7B7B7"/>
              </a:solidFill>
            </a:ln>
          </p:spPr>
          <p:txBody>
            <a:bodyPr wrap="square" lIns="0" tIns="0" rIns="0" bIns="0" rtlCol="0"/>
            <a:lstStyle/>
            <a:p>
              <a:endParaRPr sz="865"/>
            </a:p>
          </p:txBody>
        </p:sp>
        <p:sp>
          <p:nvSpPr>
            <p:cNvPr id="206" name="object 206"/>
            <p:cNvSpPr/>
            <p:nvPr/>
          </p:nvSpPr>
          <p:spPr>
            <a:xfrm>
              <a:off x="3338411" y="5332202"/>
              <a:ext cx="72998" cy="0"/>
            </a:xfrm>
            <a:custGeom>
              <a:avLst/>
              <a:gdLst/>
              <a:ahLst/>
              <a:cxnLst/>
              <a:rect l="l" t="t" r="r" b="b"/>
              <a:pathLst>
                <a:path w="151764">
                  <a:moveTo>
                    <a:pt x="0" y="0"/>
                  </a:moveTo>
                  <a:lnTo>
                    <a:pt x="151447" y="0"/>
                  </a:lnTo>
                </a:path>
              </a:pathLst>
            </a:custGeom>
            <a:ln w="8345">
              <a:solidFill>
                <a:srgbClr val="B7B7B7"/>
              </a:solidFill>
            </a:ln>
          </p:spPr>
          <p:txBody>
            <a:bodyPr wrap="square" lIns="0" tIns="0" rIns="0" bIns="0" rtlCol="0"/>
            <a:lstStyle/>
            <a:p>
              <a:endParaRPr sz="865"/>
            </a:p>
          </p:txBody>
        </p:sp>
        <p:sp>
          <p:nvSpPr>
            <p:cNvPr id="207" name="object 207"/>
            <p:cNvSpPr/>
            <p:nvPr/>
          </p:nvSpPr>
          <p:spPr>
            <a:xfrm>
              <a:off x="3340112" y="5284149"/>
              <a:ext cx="0" cy="49786"/>
            </a:xfrm>
            <a:custGeom>
              <a:avLst/>
              <a:gdLst/>
              <a:ahLst/>
              <a:cxnLst/>
              <a:rect l="l" t="t" r="r" b="b"/>
              <a:pathLst>
                <a:path h="103504">
                  <a:moveTo>
                    <a:pt x="0" y="0"/>
                  </a:moveTo>
                  <a:lnTo>
                    <a:pt x="0" y="103442"/>
                  </a:lnTo>
                </a:path>
              </a:pathLst>
            </a:custGeom>
            <a:ln w="8345">
              <a:solidFill>
                <a:srgbClr val="B7B7B7"/>
              </a:solidFill>
            </a:ln>
          </p:spPr>
          <p:txBody>
            <a:bodyPr wrap="square" lIns="0" tIns="0" rIns="0" bIns="0" rtlCol="0"/>
            <a:lstStyle/>
            <a:p>
              <a:endParaRPr sz="865"/>
            </a:p>
          </p:txBody>
        </p:sp>
        <p:sp>
          <p:nvSpPr>
            <p:cNvPr id="208" name="object 208"/>
            <p:cNvSpPr/>
            <p:nvPr/>
          </p:nvSpPr>
          <p:spPr>
            <a:xfrm>
              <a:off x="3338411" y="5285850"/>
              <a:ext cx="72998" cy="0"/>
            </a:xfrm>
            <a:custGeom>
              <a:avLst/>
              <a:gdLst/>
              <a:ahLst/>
              <a:cxnLst/>
              <a:rect l="l" t="t" r="r" b="b"/>
              <a:pathLst>
                <a:path w="151764">
                  <a:moveTo>
                    <a:pt x="0" y="0"/>
                  </a:moveTo>
                  <a:lnTo>
                    <a:pt x="151448" y="0"/>
                  </a:lnTo>
                </a:path>
              </a:pathLst>
            </a:custGeom>
            <a:ln w="8345">
              <a:solidFill>
                <a:srgbClr val="B7B7B7"/>
              </a:solidFill>
            </a:ln>
          </p:spPr>
          <p:txBody>
            <a:bodyPr wrap="square" lIns="0" tIns="0" rIns="0" bIns="0" rtlCol="0"/>
            <a:lstStyle/>
            <a:p>
              <a:endParaRPr sz="865"/>
            </a:p>
          </p:txBody>
        </p:sp>
        <p:sp>
          <p:nvSpPr>
            <p:cNvPr id="209" name="object 209"/>
            <p:cNvSpPr/>
            <p:nvPr/>
          </p:nvSpPr>
          <p:spPr>
            <a:xfrm>
              <a:off x="2973849" y="5216325"/>
              <a:ext cx="69639" cy="46426"/>
            </a:xfrm>
            <a:custGeom>
              <a:avLst/>
              <a:gdLst/>
              <a:ahLst/>
              <a:cxnLst/>
              <a:rect l="l" t="t" r="r" b="b"/>
              <a:pathLst>
                <a:path w="144779" h="96520">
                  <a:moveTo>
                    <a:pt x="0" y="0"/>
                  </a:moveTo>
                  <a:lnTo>
                    <a:pt x="0" y="96367"/>
                  </a:lnTo>
                  <a:lnTo>
                    <a:pt x="144208" y="96367"/>
                  </a:lnTo>
                  <a:lnTo>
                    <a:pt x="0" y="0"/>
                  </a:lnTo>
                  <a:close/>
                </a:path>
              </a:pathLst>
            </a:custGeom>
            <a:solidFill>
              <a:srgbClr val="FCFCFC"/>
            </a:solidFill>
          </p:spPr>
          <p:txBody>
            <a:bodyPr wrap="square" lIns="0" tIns="0" rIns="0" bIns="0" rtlCol="0"/>
            <a:lstStyle/>
            <a:p>
              <a:endParaRPr sz="865"/>
            </a:p>
          </p:txBody>
        </p:sp>
        <p:sp>
          <p:nvSpPr>
            <p:cNvPr id="210" name="object 210"/>
            <p:cNvSpPr/>
            <p:nvPr/>
          </p:nvSpPr>
          <p:spPr>
            <a:xfrm>
              <a:off x="2973849" y="5216325"/>
              <a:ext cx="69639" cy="46426"/>
            </a:xfrm>
            <a:custGeom>
              <a:avLst/>
              <a:gdLst/>
              <a:ahLst/>
              <a:cxnLst/>
              <a:rect l="l" t="t" r="r" b="b"/>
              <a:pathLst>
                <a:path w="144779" h="96520">
                  <a:moveTo>
                    <a:pt x="144208" y="0"/>
                  </a:moveTo>
                  <a:lnTo>
                    <a:pt x="0" y="0"/>
                  </a:lnTo>
                  <a:lnTo>
                    <a:pt x="144208" y="96367"/>
                  </a:lnTo>
                  <a:lnTo>
                    <a:pt x="144208" y="0"/>
                  </a:lnTo>
                  <a:close/>
                </a:path>
              </a:pathLst>
            </a:custGeom>
            <a:solidFill>
              <a:srgbClr val="FCFCFC"/>
            </a:solidFill>
          </p:spPr>
          <p:txBody>
            <a:bodyPr wrap="square" lIns="0" tIns="0" rIns="0" bIns="0" rtlCol="0"/>
            <a:lstStyle/>
            <a:p>
              <a:endParaRPr sz="865"/>
            </a:p>
          </p:txBody>
        </p:sp>
        <p:sp>
          <p:nvSpPr>
            <p:cNvPr id="211" name="object 211"/>
            <p:cNvSpPr/>
            <p:nvPr/>
          </p:nvSpPr>
          <p:spPr>
            <a:xfrm>
              <a:off x="3043214" y="5214624"/>
              <a:ext cx="0" cy="49786"/>
            </a:xfrm>
            <a:custGeom>
              <a:avLst/>
              <a:gdLst/>
              <a:ahLst/>
              <a:cxnLst/>
              <a:rect l="l" t="t" r="r" b="b"/>
              <a:pathLst>
                <a:path h="103504">
                  <a:moveTo>
                    <a:pt x="0" y="0"/>
                  </a:moveTo>
                  <a:lnTo>
                    <a:pt x="0" y="103441"/>
                  </a:lnTo>
                </a:path>
              </a:pathLst>
            </a:custGeom>
            <a:ln w="8343">
              <a:solidFill>
                <a:srgbClr val="B7B7B7"/>
              </a:solidFill>
            </a:ln>
          </p:spPr>
          <p:txBody>
            <a:bodyPr wrap="square" lIns="0" tIns="0" rIns="0" bIns="0" rtlCol="0"/>
            <a:lstStyle/>
            <a:p>
              <a:endParaRPr sz="865"/>
            </a:p>
          </p:txBody>
        </p:sp>
        <p:sp>
          <p:nvSpPr>
            <p:cNvPr id="212" name="object 212"/>
            <p:cNvSpPr/>
            <p:nvPr/>
          </p:nvSpPr>
          <p:spPr>
            <a:xfrm>
              <a:off x="2972062" y="5262677"/>
              <a:ext cx="72998" cy="0"/>
            </a:xfrm>
            <a:custGeom>
              <a:avLst/>
              <a:gdLst/>
              <a:ahLst/>
              <a:cxnLst/>
              <a:rect l="l" t="t" r="r" b="b"/>
              <a:pathLst>
                <a:path w="151764">
                  <a:moveTo>
                    <a:pt x="0" y="0"/>
                  </a:moveTo>
                  <a:lnTo>
                    <a:pt x="151465" y="0"/>
                  </a:lnTo>
                </a:path>
              </a:pathLst>
            </a:custGeom>
            <a:ln w="8345">
              <a:solidFill>
                <a:srgbClr val="B7B7B7"/>
              </a:solidFill>
            </a:ln>
          </p:spPr>
          <p:txBody>
            <a:bodyPr wrap="square" lIns="0" tIns="0" rIns="0" bIns="0" rtlCol="0"/>
            <a:lstStyle/>
            <a:p>
              <a:endParaRPr sz="865"/>
            </a:p>
          </p:txBody>
        </p:sp>
        <p:sp>
          <p:nvSpPr>
            <p:cNvPr id="213" name="object 213"/>
            <p:cNvSpPr/>
            <p:nvPr/>
          </p:nvSpPr>
          <p:spPr>
            <a:xfrm>
              <a:off x="2973806" y="5214624"/>
              <a:ext cx="0" cy="49786"/>
            </a:xfrm>
            <a:custGeom>
              <a:avLst/>
              <a:gdLst/>
              <a:ahLst/>
              <a:cxnLst/>
              <a:rect l="l" t="t" r="r" b="b"/>
              <a:pathLst>
                <a:path h="103504">
                  <a:moveTo>
                    <a:pt x="0" y="0"/>
                  </a:moveTo>
                  <a:lnTo>
                    <a:pt x="0" y="103442"/>
                  </a:lnTo>
                </a:path>
              </a:pathLst>
            </a:custGeom>
            <a:ln w="8526">
              <a:solidFill>
                <a:srgbClr val="B7B7B7"/>
              </a:solidFill>
            </a:ln>
          </p:spPr>
          <p:txBody>
            <a:bodyPr wrap="square" lIns="0" tIns="0" rIns="0" bIns="0" rtlCol="0"/>
            <a:lstStyle/>
            <a:p>
              <a:endParaRPr sz="865"/>
            </a:p>
          </p:txBody>
        </p:sp>
        <p:sp>
          <p:nvSpPr>
            <p:cNvPr id="214" name="object 214"/>
            <p:cNvSpPr/>
            <p:nvPr/>
          </p:nvSpPr>
          <p:spPr>
            <a:xfrm>
              <a:off x="2972065" y="5216325"/>
              <a:ext cx="72998" cy="0"/>
            </a:xfrm>
            <a:custGeom>
              <a:avLst/>
              <a:gdLst/>
              <a:ahLst/>
              <a:cxnLst/>
              <a:rect l="l" t="t" r="r" b="b"/>
              <a:pathLst>
                <a:path w="151764">
                  <a:moveTo>
                    <a:pt x="0" y="0"/>
                  </a:moveTo>
                  <a:lnTo>
                    <a:pt x="151460" y="0"/>
                  </a:lnTo>
                </a:path>
              </a:pathLst>
            </a:custGeom>
            <a:ln w="8345">
              <a:solidFill>
                <a:srgbClr val="B7B7B7"/>
              </a:solidFill>
            </a:ln>
          </p:spPr>
          <p:txBody>
            <a:bodyPr wrap="square" lIns="0" tIns="0" rIns="0" bIns="0" rtlCol="0"/>
            <a:lstStyle/>
            <a:p>
              <a:endParaRPr sz="865"/>
            </a:p>
          </p:txBody>
        </p:sp>
        <p:sp>
          <p:nvSpPr>
            <p:cNvPr id="215" name="object 215"/>
            <p:cNvSpPr/>
            <p:nvPr/>
          </p:nvSpPr>
          <p:spPr>
            <a:xfrm>
              <a:off x="3354210" y="5128326"/>
              <a:ext cx="69639" cy="46426"/>
            </a:xfrm>
            <a:custGeom>
              <a:avLst/>
              <a:gdLst/>
              <a:ahLst/>
              <a:cxnLst/>
              <a:rect l="l" t="t" r="r" b="b"/>
              <a:pathLst>
                <a:path w="144779" h="96520">
                  <a:moveTo>
                    <a:pt x="0" y="0"/>
                  </a:moveTo>
                  <a:lnTo>
                    <a:pt x="0" y="96367"/>
                  </a:lnTo>
                  <a:lnTo>
                    <a:pt x="144208" y="96367"/>
                  </a:lnTo>
                  <a:lnTo>
                    <a:pt x="0" y="0"/>
                  </a:lnTo>
                  <a:close/>
                </a:path>
              </a:pathLst>
            </a:custGeom>
            <a:solidFill>
              <a:srgbClr val="FCFCFC"/>
            </a:solidFill>
          </p:spPr>
          <p:txBody>
            <a:bodyPr wrap="square" lIns="0" tIns="0" rIns="0" bIns="0" rtlCol="0"/>
            <a:lstStyle/>
            <a:p>
              <a:endParaRPr sz="865"/>
            </a:p>
          </p:txBody>
        </p:sp>
        <p:sp>
          <p:nvSpPr>
            <p:cNvPr id="216" name="object 216"/>
            <p:cNvSpPr/>
            <p:nvPr/>
          </p:nvSpPr>
          <p:spPr>
            <a:xfrm>
              <a:off x="3354210" y="5128326"/>
              <a:ext cx="69639" cy="46426"/>
            </a:xfrm>
            <a:custGeom>
              <a:avLst/>
              <a:gdLst/>
              <a:ahLst/>
              <a:cxnLst/>
              <a:rect l="l" t="t" r="r" b="b"/>
              <a:pathLst>
                <a:path w="144779" h="96520">
                  <a:moveTo>
                    <a:pt x="144208" y="0"/>
                  </a:moveTo>
                  <a:lnTo>
                    <a:pt x="0" y="0"/>
                  </a:lnTo>
                  <a:lnTo>
                    <a:pt x="144208" y="96367"/>
                  </a:lnTo>
                  <a:lnTo>
                    <a:pt x="144208" y="0"/>
                  </a:lnTo>
                  <a:close/>
                </a:path>
              </a:pathLst>
            </a:custGeom>
            <a:solidFill>
              <a:srgbClr val="FCFCFC"/>
            </a:solidFill>
          </p:spPr>
          <p:txBody>
            <a:bodyPr wrap="square" lIns="0" tIns="0" rIns="0" bIns="0" rtlCol="0"/>
            <a:lstStyle/>
            <a:p>
              <a:endParaRPr sz="865"/>
            </a:p>
          </p:txBody>
        </p:sp>
        <p:sp>
          <p:nvSpPr>
            <p:cNvPr id="217" name="object 217"/>
            <p:cNvSpPr/>
            <p:nvPr/>
          </p:nvSpPr>
          <p:spPr>
            <a:xfrm>
              <a:off x="3423574" y="5126627"/>
              <a:ext cx="0" cy="49786"/>
            </a:xfrm>
            <a:custGeom>
              <a:avLst/>
              <a:gdLst/>
              <a:ahLst/>
              <a:cxnLst/>
              <a:rect l="l" t="t" r="r" b="b"/>
              <a:pathLst>
                <a:path h="103504">
                  <a:moveTo>
                    <a:pt x="0" y="0"/>
                  </a:moveTo>
                  <a:lnTo>
                    <a:pt x="0" y="103428"/>
                  </a:lnTo>
                </a:path>
              </a:pathLst>
            </a:custGeom>
            <a:ln w="8343">
              <a:solidFill>
                <a:srgbClr val="B7B7B7"/>
              </a:solidFill>
            </a:ln>
          </p:spPr>
          <p:txBody>
            <a:bodyPr wrap="square" lIns="0" tIns="0" rIns="0" bIns="0" rtlCol="0"/>
            <a:lstStyle/>
            <a:p>
              <a:endParaRPr sz="865"/>
            </a:p>
          </p:txBody>
        </p:sp>
        <p:sp>
          <p:nvSpPr>
            <p:cNvPr id="218" name="object 218"/>
            <p:cNvSpPr/>
            <p:nvPr/>
          </p:nvSpPr>
          <p:spPr>
            <a:xfrm>
              <a:off x="3352507" y="5174673"/>
              <a:ext cx="72998" cy="0"/>
            </a:xfrm>
            <a:custGeom>
              <a:avLst/>
              <a:gdLst/>
              <a:ahLst/>
              <a:cxnLst/>
              <a:rect l="l" t="t" r="r" b="b"/>
              <a:pathLst>
                <a:path w="151764">
                  <a:moveTo>
                    <a:pt x="0" y="0"/>
                  </a:moveTo>
                  <a:lnTo>
                    <a:pt x="151282" y="0"/>
                  </a:lnTo>
                </a:path>
              </a:pathLst>
            </a:custGeom>
            <a:ln w="8345">
              <a:solidFill>
                <a:srgbClr val="B7B7B7"/>
              </a:solidFill>
            </a:ln>
          </p:spPr>
          <p:txBody>
            <a:bodyPr wrap="square" lIns="0" tIns="0" rIns="0" bIns="0" rtlCol="0"/>
            <a:lstStyle/>
            <a:p>
              <a:endParaRPr sz="865"/>
            </a:p>
          </p:txBody>
        </p:sp>
        <p:sp>
          <p:nvSpPr>
            <p:cNvPr id="219" name="object 219"/>
            <p:cNvSpPr/>
            <p:nvPr/>
          </p:nvSpPr>
          <p:spPr>
            <a:xfrm>
              <a:off x="3354209" y="5126626"/>
              <a:ext cx="0" cy="49786"/>
            </a:xfrm>
            <a:custGeom>
              <a:avLst/>
              <a:gdLst/>
              <a:ahLst/>
              <a:cxnLst/>
              <a:rect l="l" t="t" r="r" b="b"/>
              <a:pathLst>
                <a:path h="103504">
                  <a:moveTo>
                    <a:pt x="0" y="0"/>
                  </a:moveTo>
                  <a:lnTo>
                    <a:pt x="0" y="103430"/>
                  </a:lnTo>
                </a:path>
              </a:pathLst>
            </a:custGeom>
            <a:ln w="8345">
              <a:solidFill>
                <a:srgbClr val="B7B7B7"/>
              </a:solidFill>
            </a:ln>
          </p:spPr>
          <p:txBody>
            <a:bodyPr wrap="square" lIns="0" tIns="0" rIns="0" bIns="0" rtlCol="0"/>
            <a:lstStyle/>
            <a:p>
              <a:endParaRPr sz="865"/>
            </a:p>
          </p:txBody>
        </p:sp>
        <p:sp>
          <p:nvSpPr>
            <p:cNvPr id="220" name="object 220"/>
            <p:cNvSpPr/>
            <p:nvPr/>
          </p:nvSpPr>
          <p:spPr>
            <a:xfrm>
              <a:off x="3352507" y="5128327"/>
              <a:ext cx="72998" cy="0"/>
            </a:xfrm>
            <a:custGeom>
              <a:avLst/>
              <a:gdLst/>
              <a:ahLst/>
              <a:cxnLst/>
              <a:rect l="l" t="t" r="r" b="b"/>
              <a:pathLst>
                <a:path w="151764">
                  <a:moveTo>
                    <a:pt x="0" y="0"/>
                  </a:moveTo>
                  <a:lnTo>
                    <a:pt x="151283" y="0"/>
                  </a:lnTo>
                </a:path>
              </a:pathLst>
            </a:custGeom>
            <a:ln w="8345">
              <a:solidFill>
                <a:srgbClr val="B7B7B7"/>
              </a:solidFill>
            </a:ln>
          </p:spPr>
          <p:txBody>
            <a:bodyPr wrap="square" lIns="0" tIns="0" rIns="0" bIns="0" rtlCol="0"/>
            <a:lstStyle/>
            <a:p>
              <a:endParaRPr sz="865"/>
            </a:p>
          </p:txBody>
        </p:sp>
        <p:sp>
          <p:nvSpPr>
            <p:cNvPr id="221" name="object 221"/>
            <p:cNvSpPr/>
            <p:nvPr/>
          </p:nvSpPr>
          <p:spPr>
            <a:xfrm>
              <a:off x="3059256" y="5124760"/>
              <a:ext cx="69639" cy="46426"/>
            </a:xfrm>
            <a:custGeom>
              <a:avLst/>
              <a:gdLst/>
              <a:ahLst/>
              <a:cxnLst/>
              <a:rect l="l" t="t" r="r" b="b"/>
              <a:pathLst>
                <a:path w="144779" h="96520">
                  <a:moveTo>
                    <a:pt x="0" y="0"/>
                  </a:moveTo>
                  <a:lnTo>
                    <a:pt x="0" y="96367"/>
                  </a:lnTo>
                  <a:lnTo>
                    <a:pt x="144208" y="96367"/>
                  </a:lnTo>
                  <a:lnTo>
                    <a:pt x="0" y="0"/>
                  </a:lnTo>
                  <a:close/>
                </a:path>
              </a:pathLst>
            </a:custGeom>
            <a:solidFill>
              <a:srgbClr val="FCFCFC"/>
            </a:solidFill>
          </p:spPr>
          <p:txBody>
            <a:bodyPr wrap="square" lIns="0" tIns="0" rIns="0" bIns="0" rtlCol="0"/>
            <a:lstStyle/>
            <a:p>
              <a:endParaRPr sz="865"/>
            </a:p>
          </p:txBody>
        </p:sp>
        <p:sp>
          <p:nvSpPr>
            <p:cNvPr id="222" name="object 222"/>
            <p:cNvSpPr/>
            <p:nvPr/>
          </p:nvSpPr>
          <p:spPr>
            <a:xfrm>
              <a:off x="3059256" y="5124760"/>
              <a:ext cx="69639" cy="46426"/>
            </a:xfrm>
            <a:custGeom>
              <a:avLst/>
              <a:gdLst/>
              <a:ahLst/>
              <a:cxnLst/>
              <a:rect l="l" t="t" r="r" b="b"/>
              <a:pathLst>
                <a:path w="144779" h="96520">
                  <a:moveTo>
                    <a:pt x="144208" y="0"/>
                  </a:moveTo>
                  <a:lnTo>
                    <a:pt x="0" y="0"/>
                  </a:lnTo>
                  <a:lnTo>
                    <a:pt x="144208" y="96367"/>
                  </a:lnTo>
                  <a:lnTo>
                    <a:pt x="144208" y="0"/>
                  </a:lnTo>
                  <a:close/>
                </a:path>
              </a:pathLst>
            </a:custGeom>
            <a:solidFill>
              <a:srgbClr val="FCFCFC"/>
            </a:solidFill>
          </p:spPr>
          <p:txBody>
            <a:bodyPr wrap="square" lIns="0" tIns="0" rIns="0" bIns="0" rtlCol="0"/>
            <a:lstStyle/>
            <a:p>
              <a:endParaRPr sz="865"/>
            </a:p>
          </p:txBody>
        </p:sp>
        <p:sp>
          <p:nvSpPr>
            <p:cNvPr id="223" name="object 223"/>
            <p:cNvSpPr/>
            <p:nvPr/>
          </p:nvSpPr>
          <p:spPr>
            <a:xfrm>
              <a:off x="3128617" y="5123055"/>
              <a:ext cx="0" cy="49786"/>
            </a:xfrm>
            <a:custGeom>
              <a:avLst/>
              <a:gdLst/>
              <a:ahLst/>
              <a:cxnLst/>
              <a:rect l="l" t="t" r="r" b="b"/>
              <a:pathLst>
                <a:path h="103504">
                  <a:moveTo>
                    <a:pt x="0" y="0"/>
                  </a:moveTo>
                  <a:lnTo>
                    <a:pt x="0" y="103445"/>
                  </a:lnTo>
                </a:path>
              </a:pathLst>
            </a:custGeom>
            <a:ln w="8343">
              <a:solidFill>
                <a:srgbClr val="B7B7B7"/>
              </a:solidFill>
            </a:ln>
          </p:spPr>
          <p:txBody>
            <a:bodyPr wrap="square" lIns="0" tIns="0" rIns="0" bIns="0" rtlCol="0"/>
            <a:lstStyle/>
            <a:p>
              <a:endParaRPr sz="865"/>
            </a:p>
          </p:txBody>
        </p:sp>
        <p:sp>
          <p:nvSpPr>
            <p:cNvPr id="224" name="object 224"/>
            <p:cNvSpPr/>
            <p:nvPr/>
          </p:nvSpPr>
          <p:spPr>
            <a:xfrm>
              <a:off x="3057556" y="5171111"/>
              <a:ext cx="72998" cy="0"/>
            </a:xfrm>
            <a:custGeom>
              <a:avLst/>
              <a:gdLst/>
              <a:ahLst/>
              <a:cxnLst/>
              <a:rect l="l" t="t" r="r" b="b"/>
              <a:pathLst>
                <a:path w="151764">
                  <a:moveTo>
                    <a:pt x="0" y="0"/>
                  </a:moveTo>
                  <a:lnTo>
                    <a:pt x="151269" y="0"/>
                  </a:lnTo>
                </a:path>
              </a:pathLst>
            </a:custGeom>
            <a:ln w="8345">
              <a:solidFill>
                <a:srgbClr val="B7B7B7"/>
              </a:solidFill>
            </a:ln>
          </p:spPr>
          <p:txBody>
            <a:bodyPr wrap="square" lIns="0" tIns="0" rIns="0" bIns="0" rtlCol="0"/>
            <a:lstStyle/>
            <a:p>
              <a:endParaRPr sz="865"/>
            </a:p>
          </p:txBody>
        </p:sp>
        <p:sp>
          <p:nvSpPr>
            <p:cNvPr id="225" name="object 225"/>
            <p:cNvSpPr/>
            <p:nvPr/>
          </p:nvSpPr>
          <p:spPr>
            <a:xfrm>
              <a:off x="3059256" y="5123058"/>
              <a:ext cx="0" cy="49786"/>
            </a:xfrm>
            <a:custGeom>
              <a:avLst/>
              <a:gdLst/>
              <a:ahLst/>
              <a:cxnLst/>
              <a:rect l="l" t="t" r="r" b="b"/>
              <a:pathLst>
                <a:path h="103504">
                  <a:moveTo>
                    <a:pt x="0" y="0"/>
                  </a:moveTo>
                  <a:lnTo>
                    <a:pt x="0" y="103442"/>
                  </a:lnTo>
                </a:path>
              </a:pathLst>
            </a:custGeom>
            <a:ln w="8345">
              <a:solidFill>
                <a:srgbClr val="B7B7B7"/>
              </a:solidFill>
            </a:ln>
          </p:spPr>
          <p:txBody>
            <a:bodyPr wrap="square" lIns="0" tIns="0" rIns="0" bIns="0" rtlCol="0"/>
            <a:lstStyle/>
            <a:p>
              <a:endParaRPr sz="865"/>
            </a:p>
          </p:txBody>
        </p:sp>
        <p:sp>
          <p:nvSpPr>
            <p:cNvPr id="226" name="object 226"/>
            <p:cNvSpPr/>
            <p:nvPr/>
          </p:nvSpPr>
          <p:spPr>
            <a:xfrm>
              <a:off x="3057556" y="5124800"/>
              <a:ext cx="72998" cy="0"/>
            </a:xfrm>
            <a:custGeom>
              <a:avLst/>
              <a:gdLst/>
              <a:ahLst/>
              <a:cxnLst/>
              <a:rect l="l" t="t" r="r" b="b"/>
              <a:pathLst>
                <a:path w="151764">
                  <a:moveTo>
                    <a:pt x="0" y="0"/>
                  </a:moveTo>
                  <a:lnTo>
                    <a:pt x="151270" y="0"/>
                  </a:lnTo>
                </a:path>
              </a:pathLst>
            </a:custGeom>
            <a:ln w="8526">
              <a:solidFill>
                <a:srgbClr val="B7B7B7"/>
              </a:solidFill>
            </a:ln>
          </p:spPr>
          <p:txBody>
            <a:bodyPr wrap="square" lIns="0" tIns="0" rIns="0" bIns="0" rtlCol="0"/>
            <a:lstStyle/>
            <a:p>
              <a:endParaRPr sz="865"/>
            </a:p>
          </p:txBody>
        </p:sp>
        <p:sp>
          <p:nvSpPr>
            <p:cNvPr id="227" name="object 227"/>
            <p:cNvSpPr/>
            <p:nvPr/>
          </p:nvSpPr>
          <p:spPr>
            <a:xfrm>
              <a:off x="3253326" y="5366881"/>
              <a:ext cx="7025" cy="27794"/>
            </a:xfrm>
            <a:custGeom>
              <a:avLst/>
              <a:gdLst/>
              <a:ahLst/>
              <a:cxnLst/>
              <a:rect l="l" t="t" r="r" b="b"/>
              <a:pathLst>
                <a:path w="14604" h="57784">
                  <a:moveTo>
                    <a:pt x="0" y="0"/>
                  </a:moveTo>
                  <a:lnTo>
                    <a:pt x="0" y="43129"/>
                  </a:lnTo>
                  <a:lnTo>
                    <a:pt x="14325" y="57454"/>
                  </a:lnTo>
                  <a:lnTo>
                    <a:pt x="0" y="0"/>
                  </a:lnTo>
                  <a:close/>
                </a:path>
              </a:pathLst>
            </a:custGeom>
            <a:solidFill>
              <a:srgbClr val="FF0000"/>
            </a:solidFill>
          </p:spPr>
          <p:txBody>
            <a:bodyPr wrap="square" lIns="0" tIns="0" rIns="0" bIns="0" rtlCol="0"/>
            <a:lstStyle/>
            <a:p>
              <a:endParaRPr sz="865"/>
            </a:p>
          </p:txBody>
        </p:sp>
        <p:sp>
          <p:nvSpPr>
            <p:cNvPr id="228" name="object 228"/>
            <p:cNvSpPr/>
            <p:nvPr/>
          </p:nvSpPr>
          <p:spPr>
            <a:xfrm>
              <a:off x="3253323" y="5360073"/>
              <a:ext cx="7025" cy="34514"/>
            </a:xfrm>
            <a:custGeom>
              <a:avLst/>
              <a:gdLst/>
              <a:ahLst/>
              <a:cxnLst/>
              <a:rect l="l" t="t" r="r" b="b"/>
              <a:pathLst>
                <a:path w="14604" h="71754">
                  <a:moveTo>
                    <a:pt x="14325" y="0"/>
                  </a:moveTo>
                  <a:lnTo>
                    <a:pt x="0" y="14160"/>
                  </a:lnTo>
                  <a:lnTo>
                    <a:pt x="14325" y="71602"/>
                  </a:lnTo>
                  <a:lnTo>
                    <a:pt x="14325" y="0"/>
                  </a:lnTo>
                  <a:close/>
                </a:path>
              </a:pathLst>
            </a:custGeom>
            <a:solidFill>
              <a:srgbClr val="FF0000"/>
            </a:solidFill>
          </p:spPr>
          <p:txBody>
            <a:bodyPr wrap="square" lIns="0" tIns="0" rIns="0" bIns="0" rtlCol="0"/>
            <a:lstStyle/>
            <a:p>
              <a:endParaRPr sz="865"/>
            </a:p>
          </p:txBody>
        </p:sp>
        <p:sp>
          <p:nvSpPr>
            <p:cNvPr id="229" name="object 229"/>
            <p:cNvSpPr/>
            <p:nvPr/>
          </p:nvSpPr>
          <p:spPr>
            <a:xfrm>
              <a:off x="3214188" y="5360076"/>
              <a:ext cx="46121" cy="7025"/>
            </a:xfrm>
            <a:custGeom>
              <a:avLst/>
              <a:gdLst/>
              <a:ahLst/>
              <a:cxnLst/>
              <a:rect l="l" t="t" r="r" b="b"/>
              <a:pathLst>
                <a:path w="95885" h="14604">
                  <a:moveTo>
                    <a:pt x="95694" y="0"/>
                  </a:moveTo>
                  <a:lnTo>
                    <a:pt x="0" y="14147"/>
                  </a:lnTo>
                  <a:lnTo>
                    <a:pt x="81368" y="14147"/>
                  </a:lnTo>
                  <a:lnTo>
                    <a:pt x="95694" y="0"/>
                  </a:lnTo>
                  <a:close/>
                </a:path>
              </a:pathLst>
            </a:custGeom>
            <a:solidFill>
              <a:srgbClr val="FF0000"/>
            </a:solidFill>
          </p:spPr>
          <p:txBody>
            <a:bodyPr wrap="square" lIns="0" tIns="0" rIns="0" bIns="0" rtlCol="0"/>
            <a:lstStyle/>
            <a:p>
              <a:endParaRPr sz="865"/>
            </a:p>
          </p:txBody>
        </p:sp>
        <p:sp>
          <p:nvSpPr>
            <p:cNvPr id="230" name="object 230"/>
            <p:cNvSpPr/>
            <p:nvPr/>
          </p:nvSpPr>
          <p:spPr>
            <a:xfrm>
              <a:off x="3207301" y="5360074"/>
              <a:ext cx="53145" cy="7025"/>
            </a:xfrm>
            <a:custGeom>
              <a:avLst/>
              <a:gdLst/>
              <a:ahLst/>
              <a:cxnLst/>
              <a:rect l="l" t="t" r="r" b="b"/>
              <a:pathLst>
                <a:path w="110489" h="14604">
                  <a:moveTo>
                    <a:pt x="110007" y="0"/>
                  </a:moveTo>
                  <a:lnTo>
                    <a:pt x="0" y="0"/>
                  </a:lnTo>
                  <a:lnTo>
                    <a:pt x="14325" y="14147"/>
                  </a:lnTo>
                  <a:lnTo>
                    <a:pt x="110007" y="0"/>
                  </a:lnTo>
                  <a:close/>
                </a:path>
              </a:pathLst>
            </a:custGeom>
            <a:solidFill>
              <a:srgbClr val="FF0000"/>
            </a:solidFill>
          </p:spPr>
          <p:txBody>
            <a:bodyPr wrap="square" lIns="0" tIns="0" rIns="0" bIns="0" rtlCol="0"/>
            <a:lstStyle/>
            <a:p>
              <a:endParaRPr sz="865"/>
            </a:p>
          </p:txBody>
        </p:sp>
        <p:sp>
          <p:nvSpPr>
            <p:cNvPr id="231" name="object 231"/>
            <p:cNvSpPr/>
            <p:nvPr/>
          </p:nvSpPr>
          <p:spPr>
            <a:xfrm>
              <a:off x="3207297" y="5360077"/>
              <a:ext cx="7025" cy="27794"/>
            </a:xfrm>
            <a:custGeom>
              <a:avLst/>
              <a:gdLst/>
              <a:ahLst/>
              <a:cxnLst/>
              <a:rect l="l" t="t" r="r" b="b"/>
              <a:pathLst>
                <a:path w="14604" h="57784">
                  <a:moveTo>
                    <a:pt x="0" y="0"/>
                  </a:moveTo>
                  <a:lnTo>
                    <a:pt x="14325" y="57277"/>
                  </a:lnTo>
                  <a:lnTo>
                    <a:pt x="14325" y="14147"/>
                  </a:lnTo>
                  <a:lnTo>
                    <a:pt x="0" y="0"/>
                  </a:lnTo>
                  <a:close/>
                </a:path>
              </a:pathLst>
            </a:custGeom>
            <a:solidFill>
              <a:srgbClr val="FF0000"/>
            </a:solidFill>
          </p:spPr>
          <p:txBody>
            <a:bodyPr wrap="square" lIns="0" tIns="0" rIns="0" bIns="0" rtlCol="0"/>
            <a:lstStyle/>
            <a:p>
              <a:endParaRPr sz="865"/>
            </a:p>
          </p:txBody>
        </p:sp>
        <p:sp>
          <p:nvSpPr>
            <p:cNvPr id="232" name="object 232"/>
            <p:cNvSpPr/>
            <p:nvPr/>
          </p:nvSpPr>
          <p:spPr>
            <a:xfrm>
              <a:off x="3207301" y="5360075"/>
              <a:ext cx="7025" cy="34514"/>
            </a:xfrm>
            <a:custGeom>
              <a:avLst/>
              <a:gdLst/>
              <a:ahLst/>
              <a:cxnLst/>
              <a:rect l="l" t="t" r="r" b="b"/>
              <a:pathLst>
                <a:path w="14604" h="71754">
                  <a:moveTo>
                    <a:pt x="0" y="0"/>
                  </a:moveTo>
                  <a:lnTo>
                    <a:pt x="0" y="71602"/>
                  </a:lnTo>
                  <a:lnTo>
                    <a:pt x="14325" y="57277"/>
                  </a:lnTo>
                  <a:lnTo>
                    <a:pt x="0" y="0"/>
                  </a:lnTo>
                  <a:close/>
                </a:path>
              </a:pathLst>
            </a:custGeom>
            <a:solidFill>
              <a:srgbClr val="FF0000"/>
            </a:solidFill>
          </p:spPr>
          <p:txBody>
            <a:bodyPr wrap="square" lIns="0" tIns="0" rIns="0" bIns="0" rtlCol="0"/>
            <a:lstStyle/>
            <a:p>
              <a:endParaRPr sz="865"/>
            </a:p>
          </p:txBody>
        </p:sp>
        <p:sp>
          <p:nvSpPr>
            <p:cNvPr id="233" name="object 233"/>
            <p:cNvSpPr/>
            <p:nvPr/>
          </p:nvSpPr>
          <p:spPr>
            <a:xfrm>
              <a:off x="3207298" y="5387625"/>
              <a:ext cx="46121" cy="7025"/>
            </a:xfrm>
            <a:custGeom>
              <a:avLst/>
              <a:gdLst/>
              <a:ahLst/>
              <a:cxnLst/>
              <a:rect l="l" t="t" r="r" b="b"/>
              <a:pathLst>
                <a:path w="95885" h="14604">
                  <a:moveTo>
                    <a:pt x="95694" y="0"/>
                  </a:moveTo>
                  <a:lnTo>
                    <a:pt x="14325" y="0"/>
                  </a:lnTo>
                  <a:lnTo>
                    <a:pt x="0" y="14325"/>
                  </a:lnTo>
                  <a:lnTo>
                    <a:pt x="95694" y="0"/>
                  </a:lnTo>
                  <a:close/>
                </a:path>
              </a:pathLst>
            </a:custGeom>
            <a:solidFill>
              <a:srgbClr val="FF0000"/>
            </a:solidFill>
          </p:spPr>
          <p:txBody>
            <a:bodyPr wrap="square" lIns="0" tIns="0" rIns="0" bIns="0" rtlCol="0"/>
            <a:lstStyle/>
            <a:p>
              <a:endParaRPr sz="865"/>
            </a:p>
          </p:txBody>
        </p:sp>
        <p:sp>
          <p:nvSpPr>
            <p:cNvPr id="234" name="object 234"/>
            <p:cNvSpPr/>
            <p:nvPr/>
          </p:nvSpPr>
          <p:spPr>
            <a:xfrm>
              <a:off x="3207301" y="5387623"/>
              <a:ext cx="53145" cy="7025"/>
            </a:xfrm>
            <a:custGeom>
              <a:avLst/>
              <a:gdLst/>
              <a:ahLst/>
              <a:cxnLst/>
              <a:rect l="l" t="t" r="r" b="b"/>
              <a:pathLst>
                <a:path w="110489" h="14604">
                  <a:moveTo>
                    <a:pt x="95681" y="0"/>
                  </a:moveTo>
                  <a:lnTo>
                    <a:pt x="0" y="14325"/>
                  </a:lnTo>
                  <a:lnTo>
                    <a:pt x="110007" y="14325"/>
                  </a:lnTo>
                  <a:lnTo>
                    <a:pt x="95681" y="0"/>
                  </a:lnTo>
                  <a:close/>
                </a:path>
              </a:pathLst>
            </a:custGeom>
            <a:solidFill>
              <a:srgbClr val="FF0000"/>
            </a:solidFill>
          </p:spPr>
          <p:txBody>
            <a:bodyPr wrap="square" lIns="0" tIns="0" rIns="0" bIns="0" rtlCol="0"/>
            <a:lstStyle/>
            <a:p>
              <a:endParaRPr sz="865"/>
            </a:p>
          </p:txBody>
        </p:sp>
        <p:sp>
          <p:nvSpPr>
            <p:cNvPr id="235" name="object 235"/>
            <p:cNvSpPr/>
            <p:nvPr/>
          </p:nvSpPr>
          <p:spPr>
            <a:xfrm>
              <a:off x="2801172" y="5346948"/>
              <a:ext cx="142027" cy="0"/>
            </a:xfrm>
            <a:custGeom>
              <a:avLst/>
              <a:gdLst/>
              <a:ahLst/>
              <a:cxnLst/>
              <a:rect l="l" t="t" r="r" b="b"/>
              <a:pathLst>
                <a:path w="295275">
                  <a:moveTo>
                    <a:pt x="0" y="0"/>
                  </a:moveTo>
                  <a:lnTo>
                    <a:pt x="294982" y="0"/>
                  </a:lnTo>
                </a:path>
              </a:pathLst>
            </a:custGeom>
            <a:ln w="15420">
              <a:solidFill>
                <a:srgbClr val="ECECEC"/>
              </a:solidFill>
            </a:ln>
          </p:spPr>
          <p:txBody>
            <a:bodyPr wrap="square" lIns="0" tIns="0" rIns="0" bIns="0" rtlCol="0"/>
            <a:lstStyle/>
            <a:p>
              <a:endParaRPr sz="865"/>
            </a:p>
          </p:txBody>
        </p:sp>
        <p:sp>
          <p:nvSpPr>
            <p:cNvPr id="236" name="object 236"/>
            <p:cNvSpPr/>
            <p:nvPr/>
          </p:nvSpPr>
          <p:spPr>
            <a:xfrm>
              <a:off x="7199801" y="5136372"/>
              <a:ext cx="231518" cy="318872"/>
            </a:xfrm>
            <a:custGeom>
              <a:avLst/>
              <a:gdLst/>
              <a:ahLst/>
              <a:cxnLst/>
              <a:rect l="l" t="t" r="r" b="b"/>
              <a:pathLst>
                <a:path w="481330" h="662940">
                  <a:moveTo>
                    <a:pt x="0" y="0"/>
                  </a:moveTo>
                  <a:lnTo>
                    <a:pt x="0" y="662368"/>
                  </a:lnTo>
                  <a:lnTo>
                    <a:pt x="481317" y="662368"/>
                  </a:lnTo>
                  <a:lnTo>
                    <a:pt x="0" y="0"/>
                  </a:lnTo>
                  <a:close/>
                </a:path>
              </a:pathLst>
            </a:custGeom>
            <a:solidFill>
              <a:srgbClr val="D5D5D5"/>
            </a:solidFill>
          </p:spPr>
          <p:txBody>
            <a:bodyPr wrap="square" lIns="0" tIns="0" rIns="0" bIns="0" rtlCol="0"/>
            <a:lstStyle/>
            <a:p>
              <a:endParaRPr sz="865"/>
            </a:p>
          </p:txBody>
        </p:sp>
        <p:sp>
          <p:nvSpPr>
            <p:cNvPr id="237" name="object 237"/>
            <p:cNvSpPr/>
            <p:nvPr/>
          </p:nvSpPr>
          <p:spPr>
            <a:xfrm>
              <a:off x="7199801" y="5136372"/>
              <a:ext cx="231518" cy="318872"/>
            </a:xfrm>
            <a:custGeom>
              <a:avLst/>
              <a:gdLst/>
              <a:ahLst/>
              <a:cxnLst/>
              <a:rect l="l" t="t" r="r" b="b"/>
              <a:pathLst>
                <a:path w="481330" h="662940">
                  <a:moveTo>
                    <a:pt x="481317" y="0"/>
                  </a:moveTo>
                  <a:lnTo>
                    <a:pt x="0" y="0"/>
                  </a:lnTo>
                  <a:lnTo>
                    <a:pt x="481317" y="662368"/>
                  </a:lnTo>
                  <a:lnTo>
                    <a:pt x="481317" y="0"/>
                  </a:lnTo>
                  <a:close/>
                </a:path>
              </a:pathLst>
            </a:custGeom>
            <a:solidFill>
              <a:srgbClr val="D5D5D5"/>
            </a:solidFill>
          </p:spPr>
          <p:txBody>
            <a:bodyPr wrap="square" lIns="0" tIns="0" rIns="0" bIns="0" rtlCol="0"/>
            <a:lstStyle/>
            <a:p>
              <a:endParaRPr sz="865"/>
            </a:p>
          </p:txBody>
        </p:sp>
        <p:sp>
          <p:nvSpPr>
            <p:cNvPr id="238" name="object 238"/>
            <p:cNvSpPr/>
            <p:nvPr/>
          </p:nvSpPr>
          <p:spPr>
            <a:xfrm>
              <a:off x="7199801" y="5136373"/>
              <a:ext cx="231518" cy="318872"/>
            </a:xfrm>
            <a:custGeom>
              <a:avLst/>
              <a:gdLst/>
              <a:ahLst/>
              <a:cxnLst/>
              <a:rect l="l" t="t" r="r" b="b"/>
              <a:pathLst>
                <a:path w="481330" h="662940">
                  <a:moveTo>
                    <a:pt x="0" y="662368"/>
                  </a:moveTo>
                  <a:lnTo>
                    <a:pt x="0" y="0"/>
                  </a:lnTo>
                  <a:lnTo>
                    <a:pt x="481317" y="0"/>
                  </a:lnTo>
                  <a:lnTo>
                    <a:pt x="481317" y="662368"/>
                  </a:lnTo>
                  <a:lnTo>
                    <a:pt x="0" y="662368"/>
                  </a:lnTo>
                  <a:close/>
                </a:path>
              </a:pathLst>
            </a:custGeom>
            <a:ln w="3175">
              <a:solidFill>
                <a:srgbClr val="D5D5D5"/>
              </a:solidFill>
            </a:ln>
          </p:spPr>
          <p:txBody>
            <a:bodyPr wrap="square" lIns="0" tIns="0" rIns="0" bIns="0" rtlCol="0"/>
            <a:lstStyle/>
            <a:p>
              <a:endParaRPr sz="865"/>
            </a:p>
          </p:txBody>
        </p:sp>
        <p:sp>
          <p:nvSpPr>
            <p:cNvPr id="239" name="object 239"/>
            <p:cNvSpPr/>
            <p:nvPr/>
          </p:nvSpPr>
          <p:spPr>
            <a:xfrm>
              <a:off x="7505365" y="5079984"/>
              <a:ext cx="278861" cy="375072"/>
            </a:xfrm>
            <a:custGeom>
              <a:avLst/>
              <a:gdLst/>
              <a:ahLst/>
              <a:cxnLst/>
              <a:rect l="l" t="t" r="r" b="b"/>
              <a:pathLst>
                <a:path w="579755" h="779779">
                  <a:moveTo>
                    <a:pt x="0" y="0"/>
                  </a:moveTo>
                  <a:lnTo>
                    <a:pt x="0" y="779602"/>
                  </a:lnTo>
                  <a:lnTo>
                    <a:pt x="579691" y="779602"/>
                  </a:lnTo>
                  <a:lnTo>
                    <a:pt x="0" y="0"/>
                  </a:lnTo>
                  <a:close/>
                </a:path>
              </a:pathLst>
            </a:custGeom>
            <a:solidFill>
              <a:srgbClr val="D5D5D5"/>
            </a:solidFill>
          </p:spPr>
          <p:txBody>
            <a:bodyPr wrap="square" lIns="0" tIns="0" rIns="0" bIns="0" rtlCol="0"/>
            <a:lstStyle/>
            <a:p>
              <a:endParaRPr sz="865"/>
            </a:p>
          </p:txBody>
        </p:sp>
        <p:sp>
          <p:nvSpPr>
            <p:cNvPr id="240" name="object 240"/>
            <p:cNvSpPr/>
            <p:nvPr/>
          </p:nvSpPr>
          <p:spPr>
            <a:xfrm>
              <a:off x="7505365" y="5079983"/>
              <a:ext cx="278861" cy="375072"/>
            </a:xfrm>
            <a:custGeom>
              <a:avLst/>
              <a:gdLst/>
              <a:ahLst/>
              <a:cxnLst/>
              <a:rect l="l" t="t" r="r" b="b"/>
              <a:pathLst>
                <a:path w="579755" h="779779">
                  <a:moveTo>
                    <a:pt x="579691" y="0"/>
                  </a:moveTo>
                  <a:lnTo>
                    <a:pt x="0" y="0"/>
                  </a:lnTo>
                  <a:lnTo>
                    <a:pt x="579691" y="779602"/>
                  </a:lnTo>
                  <a:lnTo>
                    <a:pt x="579691" y="0"/>
                  </a:lnTo>
                  <a:close/>
                </a:path>
              </a:pathLst>
            </a:custGeom>
            <a:solidFill>
              <a:srgbClr val="D5D5D5"/>
            </a:solidFill>
          </p:spPr>
          <p:txBody>
            <a:bodyPr wrap="square" lIns="0" tIns="0" rIns="0" bIns="0" rtlCol="0"/>
            <a:lstStyle/>
            <a:p>
              <a:endParaRPr sz="865"/>
            </a:p>
          </p:txBody>
        </p:sp>
        <p:sp>
          <p:nvSpPr>
            <p:cNvPr id="241" name="object 241"/>
            <p:cNvSpPr/>
            <p:nvPr/>
          </p:nvSpPr>
          <p:spPr>
            <a:xfrm>
              <a:off x="7505365" y="5079981"/>
              <a:ext cx="278861" cy="375072"/>
            </a:xfrm>
            <a:custGeom>
              <a:avLst/>
              <a:gdLst/>
              <a:ahLst/>
              <a:cxnLst/>
              <a:rect l="l" t="t" r="r" b="b"/>
              <a:pathLst>
                <a:path w="579755" h="779779">
                  <a:moveTo>
                    <a:pt x="0" y="0"/>
                  </a:moveTo>
                  <a:lnTo>
                    <a:pt x="0" y="779602"/>
                  </a:lnTo>
                  <a:lnTo>
                    <a:pt x="579704" y="779602"/>
                  </a:lnTo>
                  <a:lnTo>
                    <a:pt x="579704" y="0"/>
                  </a:lnTo>
                  <a:lnTo>
                    <a:pt x="0" y="0"/>
                  </a:lnTo>
                  <a:close/>
                </a:path>
              </a:pathLst>
            </a:custGeom>
            <a:ln w="3175">
              <a:solidFill>
                <a:srgbClr val="D5D5D5"/>
              </a:solidFill>
            </a:ln>
          </p:spPr>
          <p:txBody>
            <a:bodyPr wrap="square" lIns="0" tIns="0" rIns="0" bIns="0" rtlCol="0"/>
            <a:lstStyle/>
            <a:p>
              <a:endParaRPr sz="865"/>
            </a:p>
          </p:txBody>
        </p:sp>
        <p:sp>
          <p:nvSpPr>
            <p:cNvPr id="242" name="object 242"/>
            <p:cNvSpPr/>
            <p:nvPr/>
          </p:nvSpPr>
          <p:spPr>
            <a:xfrm>
              <a:off x="7027419" y="5192193"/>
              <a:ext cx="903473" cy="140805"/>
            </a:xfrm>
            <a:custGeom>
              <a:avLst/>
              <a:gdLst/>
              <a:ahLst/>
              <a:cxnLst/>
              <a:rect l="l" t="t" r="r" b="b"/>
              <a:pathLst>
                <a:path w="1878330" h="292734">
                  <a:moveTo>
                    <a:pt x="0" y="0"/>
                  </a:moveTo>
                  <a:lnTo>
                    <a:pt x="0" y="292595"/>
                  </a:lnTo>
                  <a:lnTo>
                    <a:pt x="1878330" y="292595"/>
                  </a:lnTo>
                  <a:lnTo>
                    <a:pt x="0" y="0"/>
                  </a:lnTo>
                  <a:close/>
                </a:path>
              </a:pathLst>
            </a:custGeom>
            <a:solidFill>
              <a:srgbClr val="FCFCFC"/>
            </a:solidFill>
          </p:spPr>
          <p:txBody>
            <a:bodyPr wrap="square" lIns="0" tIns="0" rIns="0" bIns="0" rtlCol="0"/>
            <a:lstStyle/>
            <a:p>
              <a:endParaRPr sz="865"/>
            </a:p>
          </p:txBody>
        </p:sp>
        <p:sp>
          <p:nvSpPr>
            <p:cNvPr id="243" name="object 243"/>
            <p:cNvSpPr/>
            <p:nvPr/>
          </p:nvSpPr>
          <p:spPr>
            <a:xfrm>
              <a:off x="7027419" y="5192192"/>
              <a:ext cx="903473" cy="140805"/>
            </a:xfrm>
            <a:custGeom>
              <a:avLst/>
              <a:gdLst/>
              <a:ahLst/>
              <a:cxnLst/>
              <a:rect l="l" t="t" r="r" b="b"/>
              <a:pathLst>
                <a:path w="1878330" h="292734">
                  <a:moveTo>
                    <a:pt x="1878330" y="0"/>
                  </a:moveTo>
                  <a:lnTo>
                    <a:pt x="0" y="0"/>
                  </a:lnTo>
                  <a:lnTo>
                    <a:pt x="1878330" y="292595"/>
                  </a:lnTo>
                  <a:lnTo>
                    <a:pt x="1878330" y="0"/>
                  </a:lnTo>
                  <a:close/>
                </a:path>
              </a:pathLst>
            </a:custGeom>
            <a:solidFill>
              <a:srgbClr val="FCFCFC"/>
            </a:solidFill>
          </p:spPr>
          <p:txBody>
            <a:bodyPr wrap="square" lIns="0" tIns="0" rIns="0" bIns="0" rtlCol="0"/>
            <a:lstStyle/>
            <a:p>
              <a:endParaRPr sz="865"/>
            </a:p>
          </p:txBody>
        </p:sp>
        <p:sp>
          <p:nvSpPr>
            <p:cNvPr id="244" name="object 244"/>
            <p:cNvSpPr/>
            <p:nvPr/>
          </p:nvSpPr>
          <p:spPr>
            <a:xfrm>
              <a:off x="7930841" y="5188700"/>
              <a:ext cx="0" cy="147830"/>
            </a:xfrm>
            <a:custGeom>
              <a:avLst/>
              <a:gdLst/>
              <a:ahLst/>
              <a:cxnLst/>
              <a:rect l="l" t="t" r="r" b="b"/>
              <a:pathLst>
                <a:path h="307340">
                  <a:moveTo>
                    <a:pt x="0" y="0"/>
                  </a:moveTo>
                  <a:lnTo>
                    <a:pt x="0" y="307130"/>
                  </a:lnTo>
                </a:path>
              </a:pathLst>
            </a:custGeom>
            <a:ln w="15608">
              <a:solidFill>
                <a:srgbClr val="000000"/>
              </a:solidFill>
            </a:ln>
          </p:spPr>
          <p:txBody>
            <a:bodyPr wrap="square" lIns="0" tIns="0" rIns="0" bIns="0" rtlCol="0"/>
            <a:lstStyle/>
            <a:p>
              <a:endParaRPr sz="865"/>
            </a:p>
          </p:txBody>
        </p:sp>
        <p:sp>
          <p:nvSpPr>
            <p:cNvPr id="245" name="object 245"/>
            <p:cNvSpPr/>
            <p:nvPr/>
          </p:nvSpPr>
          <p:spPr>
            <a:xfrm>
              <a:off x="7023922" y="5332980"/>
              <a:ext cx="910497" cy="0"/>
            </a:xfrm>
            <a:custGeom>
              <a:avLst/>
              <a:gdLst/>
              <a:ahLst/>
              <a:cxnLst/>
              <a:rect l="l" t="t" r="r" b="b"/>
              <a:pathLst>
                <a:path w="1892934">
                  <a:moveTo>
                    <a:pt x="0" y="0"/>
                  </a:moveTo>
                  <a:lnTo>
                    <a:pt x="1892658" y="0"/>
                  </a:lnTo>
                </a:path>
              </a:pathLst>
            </a:custGeom>
            <a:ln w="15613">
              <a:solidFill>
                <a:srgbClr val="000000"/>
              </a:solidFill>
            </a:ln>
          </p:spPr>
          <p:txBody>
            <a:bodyPr wrap="square" lIns="0" tIns="0" rIns="0" bIns="0" rtlCol="0"/>
            <a:lstStyle/>
            <a:p>
              <a:endParaRPr sz="865"/>
            </a:p>
          </p:txBody>
        </p:sp>
        <p:sp>
          <p:nvSpPr>
            <p:cNvPr id="246" name="object 246"/>
            <p:cNvSpPr/>
            <p:nvPr/>
          </p:nvSpPr>
          <p:spPr>
            <a:xfrm>
              <a:off x="7027419" y="5188702"/>
              <a:ext cx="0" cy="147830"/>
            </a:xfrm>
            <a:custGeom>
              <a:avLst/>
              <a:gdLst/>
              <a:ahLst/>
              <a:cxnLst/>
              <a:rect l="l" t="t" r="r" b="b"/>
              <a:pathLst>
                <a:path h="307340">
                  <a:moveTo>
                    <a:pt x="0" y="0"/>
                  </a:moveTo>
                  <a:lnTo>
                    <a:pt x="0" y="307124"/>
                  </a:lnTo>
                </a:path>
              </a:pathLst>
            </a:custGeom>
            <a:ln w="15814">
              <a:solidFill>
                <a:srgbClr val="000000"/>
              </a:solidFill>
            </a:ln>
          </p:spPr>
          <p:txBody>
            <a:bodyPr wrap="square" lIns="0" tIns="0" rIns="0" bIns="0" rtlCol="0"/>
            <a:lstStyle/>
            <a:p>
              <a:endParaRPr sz="865"/>
            </a:p>
          </p:txBody>
        </p:sp>
        <p:sp>
          <p:nvSpPr>
            <p:cNvPr id="247" name="object 247"/>
            <p:cNvSpPr/>
            <p:nvPr/>
          </p:nvSpPr>
          <p:spPr>
            <a:xfrm>
              <a:off x="7023923" y="5192195"/>
              <a:ext cx="910497" cy="0"/>
            </a:xfrm>
            <a:custGeom>
              <a:avLst/>
              <a:gdLst/>
              <a:ahLst/>
              <a:cxnLst/>
              <a:rect l="l" t="t" r="r" b="b"/>
              <a:pathLst>
                <a:path w="1892934">
                  <a:moveTo>
                    <a:pt x="0" y="0"/>
                  </a:moveTo>
                  <a:lnTo>
                    <a:pt x="1892655" y="0"/>
                  </a:lnTo>
                </a:path>
              </a:pathLst>
            </a:custGeom>
            <a:ln w="15800">
              <a:solidFill>
                <a:srgbClr val="000000"/>
              </a:solidFill>
            </a:ln>
          </p:spPr>
          <p:txBody>
            <a:bodyPr wrap="square" lIns="0" tIns="0" rIns="0" bIns="0" rtlCol="0"/>
            <a:lstStyle/>
            <a:p>
              <a:endParaRPr sz="865"/>
            </a:p>
          </p:txBody>
        </p:sp>
        <p:sp>
          <p:nvSpPr>
            <p:cNvPr id="248" name="object 248"/>
            <p:cNvSpPr/>
            <p:nvPr/>
          </p:nvSpPr>
          <p:spPr>
            <a:xfrm>
              <a:off x="7127542" y="5219774"/>
              <a:ext cx="8858" cy="66584"/>
            </a:xfrm>
            <a:custGeom>
              <a:avLst/>
              <a:gdLst/>
              <a:ahLst/>
              <a:cxnLst/>
              <a:rect l="l" t="t" r="r" b="b"/>
              <a:pathLst>
                <a:path w="18415" h="138429">
                  <a:moveTo>
                    <a:pt x="0" y="137858"/>
                  </a:moveTo>
                  <a:lnTo>
                    <a:pt x="0" y="0"/>
                  </a:lnTo>
                  <a:lnTo>
                    <a:pt x="17868" y="0"/>
                  </a:lnTo>
                  <a:lnTo>
                    <a:pt x="17868" y="137858"/>
                  </a:lnTo>
                  <a:lnTo>
                    <a:pt x="0" y="137858"/>
                  </a:lnTo>
                  <a:close/>
                </a:path>
              </a:pathLst>
            </a:custGeom>
            <a:ln w="3175">
              <a:solidFill>
                <a:srgbClr val="FF0000"/>
              </a:solidFill>
            </a:ln>
          </p:spPr>
          <p:txBody>
            <a:bodyPr wrap="square" lIns="0" tIns="0" rIns="0" bIns="0" rtlCol="0"/>
            <a:lstStyle/>
            <a:p>
              <a:endParaRPr sz="865"/>
            </a:p>
          </p:txBody>
        </p:sp>
        <p:sp>
          <p:nvSpPr>
            <p:cNvPr id="249" name="object 249"/>
            <p:cNvSpPr/>
            <p:nvPr/>
          </p:nvSpPr>
          <p:spPr>
            <a:xfrm>
              <a:off x="7397497" y="5291278"/>
              <a:ext cx="33903" cy="7025"/>
            </a:xfrm>
            <a:custGeom>
              <a:avLst/>
              <a:gdLst/>
              <a:ahLst/>
              <a:cxnLst/>
              <a:rect l="l" t="t" r="r" b="b"/>
              <a:pathLst>
                <a:path w="70484" h="14604">
                  <a:moveTo>
                    <a:pt x="70497" y="0"/>
                  </a:moveTo>
                  <a:lnTo>
                    <a:pt x="0" y="0"/>
                  </a:lnTo>
                  <a:lnTo>
                    <a:pt x="0" y="14338"/>
                  </a:lnTo>
                  <a:lnTo>
                    <a:pt x="70497" y="0"/>
                  </a:lnTo>
                  <a:close/>
                </a:path>
              </a:pathLst>
            </a:custGeom>
            <a:solidFill>
              <a:srgbClr val="000000"/>
            </a:solidFill>
          </p:spPr>
          <p:txBody>
            <a:bodyPr wrap="square" lIns="0" tIns="0" rIns="0" bIns="0" rtlCol="0"/>
            <a:lstStyle/>
            <a:p>
              <a:endParaRPr sz="865"/>
            </a:p>
          </p:txBody>
        </p:sp>
        <p:sp>
          <p:nvSpPr>
            <p:cNvPr id="250" name="object 250"/>
            <p:cNvSpPr/>
            <p:nvPr/>
          </p:nvSpPr>
          <p:spPr>
            <a:xfrm>
              <a:off x="7397497" y="5291277"/>
              <a:ext cx="40928" cy="7025"/>
            </a:xfrm>
            <a:custGeom>
              <a:avLst/>
              <a:gdLst/>
              <a:ahLst/>
              <a:cxnLst/>
              <a:rect l="l" t="t" r="r" b="b"/>
              <a:pathLst>
                <a:path w="85090" h="14604">
                  <a:moveTo>
                    <a:pt x="70497" y="0"/>
                  </a:moveTo>
                  <a:lnTo>
                    <a:pt x="0" y="14338"/>
                  </a:lnTo>
                  <a:lnTo>
                    <a:pt x="84836" y="14338"/>
                  </a:lnTo>
                  <a:lnTo>
                    <a:pt x="70497" y="0"/>
                  </a:lnTo>
                  <a:close/>
                </a:path>
              </a:pathLst>
            </a:custGeom>
            <a:solidFill>
              <a:srgbClr val="000000"/>
            </a:solidFill>
          </p:spPr>
          <p:txBody>
            <a:bodyPr wrap="square" lIns="0" tIns="0" rIns="0" bIns="0" rtlCol="0"/>
            <a:lstStyle/>
            <a:p>
              <a:endParaRPr sz="865"/>
            </a:p>
          </p:txBody>
        </p:sp>
        <p:sp>
          <p:nvSpPr>
            <p:cNvPr id="251" name="object 251"/>
            <p:cNvSpPr/>
            <p:nvPr/>
          </p:nvSpPr>
          <p:spPr>
            <a:xfrm>
              <a:off x="7431406" y="5281266"/>
              <a:ext cx="7025" cy="17105"/>
            </a:xfrm>
            <a:custGeom>
              <a:avLst/>
              <a:gdLst/>
              <a:ahLst/>
              <a:cxnLst/>
              <a:rect l="l" t="t" r="r" b="b"/>
              <a:pathLst>
                <a:path w="14605" h="35559">
                  <a:moveTo>
                    <a:pt x="0" y="0"/>
                  </a:moveTo>
                  <a:lnTo>
                    <a:pt x="0" y="20815"/>
                  </a:lnTo>
                  <a:lnTo>
                    <a:pt x="14338" y="35153"/>
                  </a:lnTo>
                  <a:lnTo>
                    <a:pt x="0" y="0"/>
                  </a:lnTo>
                  <a:close/>
                </a:path>
              </a:pathLst>
            </a:custGeom>
            <a:solidFill>
              <a:srgbClr val="000000"/>
            </a:solidFill>
          </p:spPr>
          <p:txBody>
            <a:bodyPr wrap="square" lIns="0" tIns="0" rIns="0" bIns="0" rtlCol="0"/>
            <a:lstStyle/>
            <a:p>
              <a:endParaRPr sz="865"/>
            </a:p>
          </p:txBody>
        </p:sp>
        <p:sp>
          <p:nvSpPr>
            <p:cNvPr id="252" name="object 252"/>
            <p:cNvSpPr/>
            <p:nvPr/>
          </p:nvSpPr>
          <p:spPr>
            <a:xfrm>
              <a:off x="7431404" y="5281264"/>
              <a:ext cx="7025" cy="17105"/>
            </a:xfrm>
            <a:custGeom>
              <a:avLst/>
              <a:gdLst/>
              <a:ahLst/>
              <a:cxnLst/>
              <a:rect l="l" t="t" r="r" b="b"/>
              <a:pathLst>
                <a:path w="14605" h="35559">
                  <a:moveTo>
                    <a:pt x="0" y="0"/>
                  </a:moveTo>
                  <a:lnTo>
                    <a:pt x="14338" y="35153"/>
                  </a:lnTo>
                  <a:lnTo>
                    <a:pt x="14338" y="14338"/>
                  </a:lnTo>
                  <a:lnTo>
                    <a:pt x="0" y="0"/>
                  </a:lnTo>
                  <a:close/>
                </a:path>
              </a:pathLst>
            </a:custGeom>
            <a:solidFill>
              <a:srgbClr val="000000"/>
            </a:solidFill>
          </p:spPr>
          <p:txBody>
            <a:bodyPr wrap="square" lIns="0" tIns="0" rIns="0" bIns="0" rtlCol="0"/>
            <a:lstStyle/>
            <a:p>
              <a:endParaRPr sz="865"/>
            </a:p>
          </p:txBody>
        </p:sp>
        <p:sp>
          <p:nvSpPr>
            <p:cNvPr id="253" name="object 253"/>
            <p:cNvSpPr/>
            <p:nvPr/>
          </p:nvSpPr>
          <p:spPr>
            <a:xfrm>
              <a:off x="7431407" y="5281266"/>
              <a:ext cx="14355" cy="7025"/>
            </a:xfrm>
            <a:custGeom>
              <a:avLst/>
              <a:gdLst/>
              <a:ahLst/>
              <a:cxnLst/>
              <a:rect l="l" t="t" r="r" b="b"/>
              <a:pathLst>
                <a:path w="29844" h="14604">
                  <a:moveTo>
                    <a:pt x="29451" y="0"/>
                  </a:moveTo>
                  <a:lnTo>
                    <a:pt x="0" y="0"/>
                  </a:lnTo>
                  <a:lnTo>
                    <a:pt x="14338" y="14338"/>
                  </a:lnTo>
                  <a:lnTo>
                    <a:pt x="29451" y="0"/>
                  </a:lnTo>
                  <a:close/>
                </a:path>
              </a:pathLst>
            </a:custGeom>
            <a:solidFill>
              <a:srgbClr val="000000"/>
            </a:solidFill>
          </p:spPr>
          <p:txBody>
            <a:bodyPr wrap="square" lIns="0" tIns="0" rIns="0" bIns="0" rtlCol="0"/>
            <a:lstStyle/>
            <a:p>
              <a:endParaRPr sz="865"/>
            </a:p>
          </p:txBody>
        </p:sp>
        <p:sp>
          <p:nvSpPr>
            <p:cNvPr id="254" name="object 254"/>
            <p:cNvSpPr/>
            <p:nvPr/>
          </p:nvSpPr>
          <p:spPr>
            <a:xfrm>
              <a:off x="7438302" y="5281264"/>
              <a:ext cx="14355" cy="7025"/>
            </a:xfrm>
            <a:custGeom>
              <a:avLst/>
              <a:gdLst/>
              <a:ahLst/>
              <a:cxnLst/>
              <a:rect l="l" t="t" r="r" b="b"/>
              <a:pathLst>
                <a:path w="29844" h="14604">
                  <a:moveTo>
                    <a:pt x="15125" y="0"/>
                  </a:moveTo>
                  <a:lnTo>
                    <a:pt x="0" y="14338"/>
                  </a:lnTo>
                  <a:lnTo>
                    <a:pt x="29451" y="14338"/>
                  </a:lnTo>
                  <a:lnTo>
                    <a:pt x="15125" y="0"/>
                  </a:lnTo>
                  <a:close/>
                </a:path>
              </a:pathLst>
            </a:custGeom>
            <a:solidFill>
              <a:srgbClr val="000000"/>
            </a:solidFill>
          </p:spPr>
          <p:txBody>
            <a:bodyPr wrap="square" lIns="0" tIns="0" rIns="0" bIns="0" rtlCol="0"/>
            <a:lstStyle/>
            <a:p>
              <a:endParaRPr sz="865"/>
            </a:p>
          </p:txBody>
        </p:sp>
        <p:sp>
          <p:nvSpPr>
            <p:cNvPr id="255" name="object 255"/>
            <p:cNvSpPr/>
            <p:nvPr/>
          </p:nvSpPr>
          <p:spPr>
            <a:xfrm>
              <a:off x="7445574" y="5272482"/>
              <a:ext cx="7025" cy="15883"/>
            </a:xfrm>
            <a:custGeom>
              <a:avLst/>
              <a:gdLst/>
              <a:ahLst/>
              <a:cxnLst/>
              <a:rect l="l" t="t" r="r" b="b"/>
              <a:pathLst>
                <a:path w="14605" h="33020">
                  <a:moveTo>
                    <a:pt x="0" y="0"/>
                  </a:moveTo>
                  <a:lnTo>
                    <a:pt x="0" y="18262"/>
                  </a:lnTo>
                  <a:lnTo>
                    <a:pt x="14338" y="32600"/>
                  </a:lnTo>
                  <a:lnTo>
                    <a:pt x="0" y="0"/>
                  </a:lnTo>
                  <a:close/>
                </a:path>
              </a:pathLst>
            </a:custGeom>
            <a:solidFill>
              <a:srgbClr val="000000"/>
            </a:solidFill>
          </p:spPr>
          <p:txBody>
            <a:bodyPr wrap="square" lIns="0" tIns="0" rIns="0" bIns="0" rtlCol="0"/>
            <a:lstStyle/>
            <a:p>
              <a:endParaRPr sz="865"/>
            </a:p>
          </p:txBody>
        </p:sp>
        <p:sp>
          <p:nvSpPr>
            <p:cNvPr id="256" name="object 256"/>
            <p:cNvSpPr/>
            <p:nvPr/>
          </p:nvSpPr>
          <p:spPr>
            <a:xfrm>
              <a:off x="7445573" y="5272480"/>
              <a:ext cx="7025" cy="15883"/>
            </a:xfrm>
            <a:custGeom>
              <a:avLst/>
              <a:gdLst/>
              <a:ahLst/>
              <a:cxnLst/>
              <a:rect l="l" t="t" r="r" b="b"/>
              <a:pathLst>
                <a:path w="14605" h="33020">
                  <a:moveTo>
                    <a:pt x="0" y="0"/>
                  </a:moveTo>
                  <a:lnTo>
                    <a:pt x="14338" y="32600"/>
                  </a:lnTo>
                  <a:lnTo>
                    <a:pt x="14338" y="14528"/>
                  </a:lnTo>
                  <a:lnTo>
                    <a:pt x="0" y="0"/>
                  </a:lnTo>
                  <a:close/>
                </a:path>
              </a:pathLst>
            </a:custGeom>
            <a:solidFill>
              <a:srgbClr val="000000"/>
            </a:solidFill>
          </p:spPr>
          <p:txBody>
            <a:bodyPr wrap="square" lIns="0" tIns="0" rIns="0" bIns="0" rtlCol="0"/>
            <a:lstStyle/>
            <a:p>
              <a:endParaRPr sz="865"/>
            </a:p>
          </p:txBody>
        </p:sp>
        <p:sp>
          <p:nvSpPr>
            <p:cNvPr id="257" name="object 257"/>
            <p:cNvSpPr/>
            <p:nvPr/>
          </p:nvSpPr>
          <p:spPr>
            <a:xfrm>
              <a:off x="7445575" y="5272481"/>
              <a:ext cx="14355" cy="7025"/>
            </a:xfrm>
            <a:custGeom>
              <a:avLst/>
              <a:gdLst/>
              <a:ahLst/>
              <a:cxnLst/>
              <a:rect l="l" t="t" r="r" b="b"/>
              <a:pathLst>
                <a:path w="29844" h="14604">
                  <a:moveTo>
                    <a:pt x="29451" y="0"/>
                  </a:moveTo>
                  <a:lnTo>
                    <a:pt x="0" y="0"/>
                  </a:lnTo>
                  <a:lnTo>
                    <a:pt x="14338" y="14528"/>
                  </a:lnTo>
                  <a:lnTo>
                    <a:pt x="29451" y="0"/>
                  </a:lnTo>
                  <a:close/>
                </a:path>
              </a:pathLst>
            </a:custGeom>
            <a:solidFill>
              <a:srgbClr val="000000"/>
            </a:solidFill>
          </p:spPr>
          <p:txBody>
            <a:bodyPr wrap="square" lIns="0" tIns="0" rIns="0" bIns="0" rtlCol="0"/>
            <a:lstStyle/>
            <a:p>
              <a:endParaRPr sz="865"/>
            </a:p>
          </p:txBody>
        </p:sp>
        <p:sp>
          <p:nvSpPr>
            <p:cNvPr id="258" name="object 258"/>
            <p:cNvSpPr/>
            <p:nvPr/>
          </p:nvSpPr>
          <p:spPr>
            <a:xfrm>
              <a:off x="7452470" y="5272483"/>
              <a:ext cx="14355" cy="7025"/>
            </a:xfrm>
            <a:custGeom>
              <a:avLst/>
              <a:gdLst/>
              <a:ahLst/>
              <a:cxnLst/>
              <a:rect l="l" t="t" r="r" b="b"/>
              <a:pathLst>
                <a:path w="29844" h="14604">
                  <a:moveTo>
                    <a:pt x="15125" y="0"/>
                  </a:moveTo>
                  <a:lnTo>
                    <a:pt x="0" y="14528"/>
                  </a:lnTo>
                  <a:lnTo>
                    <a:pt x="29451" y="14528"/>
                  </a:lnTo>
                  <a:lnTo>
                    <a:pt x="15125" y="0"/>
                  </a:lnTo>
                  <a:close/>
                </a:path>
              </a:pathLst>
            </a:custGeom>
            <a:solidFill>
              <a:srgbClr val="000000"/>
            </a:solidFill>
          </p:spPr>
          <p:txBody>
            <a:bodyPr wrap="square" lIns="0" tIns="0" rIns="0" bIns="0" rtlCol="0"/>
            <a:lstStyle/>
            <a:p>
              <a:endParaRPr sz="865"/>
            </a:p>
          </p:txBody>
        </p:sp>
        <p:sp>
          <p:nvSpPr>
            <p:cNvPr id="259" name="object 259"/>
            <p:cNvSpPr/>
            <p:nvPr/>
          </p:nvSpPr>
          <p:spPr>
            <a:xfrm>
              <a:off x="7459743" y="5262561"/>
              <a:ext cx="7025" cy="17105"/>
            </a:xfrm>
            <a:custGeom>
              <a:avLst/>
              <a:gdLst/>
              <a:ahLst/>
              <a:cxnLst/>
              <a:rect l="l" t="t" r="r" b="b"/>
              <a:pathLst>
                <a:path w="14605" h="35559">
                  <a:moveTo>
                    <a:pt x="0" y="0"/>
                  </a:moveTo>
                  <a:lnTo>
                    <a:pt x="0" y="20624"/>
                  </a:lnTo>
                  <a:lnTo>
                    <a:pt x="14338" y="35153"/>
                  </a:lnTo>
                  <a:lnTo>
                    <a:pt x="0" y="0"/>
                  </a:lnTo>
                  <a:close/>
                </a:path>
              </a:pathLst>
            </a:custGeom>
            <a:solidFill>
              <a:srgbClr val="000000"/>
            </a:solidFill>
          </p:spPr>
          <p:txBody>
            <a:bodyPr wrap="square" lIns="0" tIns="0" rIns="0" bIns="0" rtlCol="0"/>
            <a:lstStyle/>
            <a:p>
              <a:endParaRPr sz="865"/>
            </a:p>
          </p:txBody>
        </p:sp>
        <p:sp>
          <p:nvSpPr>
            <p:cNvPr id="260" name="object 260"/>
            <p:cNvSpPr/>
            <p:nvPr/>
          </p:nvSpPr>
          <p:spPr>
            <a:xfrm>
              <a:off x="7459741" y="5262562"/>
              <a:ext cx="7025" cy="17105"/>
            </a:xfrm>
            <a:custGeom>
              <a:avLst/>
              <a:gdLst/>
              <a:ahLst/>
              <a:cxnLst/>
              <a:rect l="l" t="t" r="r" b="b"/>
              <a:pathLst>
                <a:path w="14605" h="35559">
                  <a:moveTo>
                    <a:pt x="0" y="0"/>
                  </a:moveTo>
                  <a:lnTo>
                    <a:pt x="14338" y="35153"/>
                  </a:lnTo>
                  <a:lnTo>
                    <a:pt x="14338" y="14338"/>
                  </a:lnTo>
                  <a:lnTo>
                    <a:pt x="0" y="0"/>
                  </a:lnTo>
                  <a:close/>
                </a:path>
              </a:pathLst>
            </a:custGeom>
            <a:solidFill>
              <a:srgbClr val="000000"/>
            </a:solidFill>
          </p:spPr>
          <p:txBody>
            <a:bodyPr wrap="square" lIns="0" tIns="0" rIns="0" bIns="0" rtlCol="0"/>
            <a:lstStyle/>
            <a:p>
              <a:endParaRPr sz="865"/>
            </a:p>
          </p:txBody>
        </p:sp>
        <p:sp>
          <p:nvSpPr>
            <p:cNvPr id="261" name="object 261"/>
            <p:cNvSpPr/>
            <p:nvPr/>
          </p:nvSpPr>
          <p:spPr>
            <a:xfrm>
              <a:off x="7459743" y="5262563"/>
              <a:ext cx="14355" cy="7025"/>
            </a:xfrm>
            <a:custGeom>
              <a:avLst/>
              <a:gdLst/>
              <a:ahLst/>
              <a:cxnLst/>
              <a:rect l="l" t="t" r="r" b="b"/>
              <a:pathLst>
                <a:path w="29844" h="14604">
                  <a:moveTo>
                    <a:pt x="29451" y="0"/>
                  </a:moveTo>
                  <a:lnTo>
                    <a:pt x="0" y="0"/>
                  </a:lnTo>
                  <a:lnTo>
                    <a:pt x="14338" y="14338"/>
                  </a:lnTo>
                  <a:lnTo>
                    <a:pt x="29451" y="0"/>
                  </a:lnTo>
                  <a:close/>
                </a:path>
              </a:pathLst>
            </a:custGeom>
            <a:solidFill>
              <a:srgbClr val="000000"/>
            </a:solidFill>
          </p:spPr>
          <p:txBody>
            <a:bodyPr wrap="square" lIns="0" tIns="0" rIns="0" bIns="0" rtlCol="0"/>
            <a:lstStyle/>
            <a:p>
              <a:endParaRPr sz="865"/>
            </a:p>
          </p:txBody>
        </p:sp>
        <p:sp>
          <p:nvSpPr>
            <p:cNvPr id="262" name="object 262"/>
            <p:cNvSpPr/>
            <p:nvPr/>
          </p:nvSpPr>
          <p:spPr>
            <a:xfrm>
              <a:off x="7466639" y="5262562"/>
              <a:ext cx="14355" cy="7025"/>
            </a:xfrm>
            <a:custGeom>
              <a:avLst/>
              <a:gdLst/>
              <a:ahLst/>
              <a:cxnLst/>
              <a:rect l="l" t="t" r="r" b="b"/>
              <a:pathLst>
                <a:path w="29844" h="14604">
                  <a:moveTo>
                    <a:pt x="15125" y="0"/>
                  </a:moveTo>
                  <a:lnTo>
                    <a:pt x="0" y="14338"/>
                  </a:lnTo>
                  <a:lnTo>
                    <a:pt x="29451" y="14338"/>
                  </a:lnTo>
                  <a:lnTo>
                    <a:pt x="15125" y="0"/>
                  </a:lnTo>
                  <a:close/>
                </a:path>
              </a:pathLst>
            </a:custGeom>
            <a:solidFill>
              <a:srgbClr val="000000"/>
            </a:solidFill>
          </p:spPr>
          <p:txBody>
            <a:bodyPr wrap="square" lIns="0" tIns="0" rIns="0" bIns="0" rtlCol="0"/>
            <a:lstStyle/>
            <a:p>
              <a:endParaRPr sz="865"/>
            </a:p>
          </p:txBody>
        </p:sp>
        <p:sp>
          <p:nvSpPr>
            <p:cNvPr id="263" name="object 263"/>
            <p:cNvSpPr/>
            <p:nvPr/>
          </p:nvSpPr>
          <p:spPr>
            <a:xfrm>
              <a:off x="7473911" y="5253779"/>
              <a:ext cx="7025" cy="15883"/>
            </a:xfrm>
            <a:custGeom>
              <a:avLst/>
              <a:gdLst/>
              <a:ahLst/>
              <a:cxnLst/>
              <a:rect l="l" t="t" r="r" b="b"/>
              <a:pathLst>
                <a:path w="14605" h="33020">
                  <a:moveTo>
                    <a:pt x="0" y="0"/>
                  </a:moveTo>
                  <a:lnTo>
                    <a:pt x="0" y="18262"/>
                  </a:lnTo>
                  <a:lnTo>
                    <a:pt x="14338" y="32600"/>
                  </a:lnTo>
                  <a:lnTo>
                    <a:pt x="0" y="0"/>
                  </a:lnTo>
                  <a:close/>
                </a:path>
              </a:pathLst>
            </a:custGeom>
            <a:solidFill>
              <a:srgbClr val="000000"/>
            </a:solidFill>
          </p:spPr>
          <p:txBody>
            <a:bodyPr wrap="square" lIns="0" tIns="0" rIns="0" bIns="0" rtlCol="0"/>
            <a:lstStyle/>
            <a:p>
              <a:endParaRPr sz="865"/>
            </a:p>
          </p:txBody>
        </p:sp>
        <p:sp>
          <p:nvSpPr>
            <p:cNvPr id="264" name="object 264"/>
            <p:cNvSpPr/>
            <p:nvPr/>
          </p:nvSpPr>
          <p:spPr>
            <a:xfrm>
              <a:off x="7473910" y="5253778"/>
              <a:ext cx="7025" cy="15883"/>
            </a:xfrm>
            <a:custGeom>
              <a:avLst/>
              <a:gdLst/>
              <a:ahLst/>
              <a:cxnLst/>
              <a:rect l="l" t="t" r="r" b="b"/>
              <a:pathLst>
                <a:path w="14605" h="33020">
                  <a:moveTo>
                    <a:pt x="0" y="0"/>
                  </a:moveTo>
                  <a:lnTo>
                    <a:pt x="14338" y="32600"/>
                  </a:lnTo>
                  <a:lnTo>
                    <a:pt x="14338" y="14338"/>
                  </a:lnTo>
                  <a:lnTo>
                    <a:pt x="0" y="0"/>
                  </a:lnTo>
                  <a:close/>
                </a:path>
              </a:pathLst>
            </a:custGeom>
            <a:solidFill>
              <a:srgbClr val="000000"/>
            </a:solidFill>
          </p:spPr>
          <p:txBody>
            <a:bodyPr wrap="square" lIns="0" tIns="0" rIns="0" bIns="0" rtlCol="0"/>
            <a:lstStyle/>
            <a:p>
              <a:endParaRPr sz="865"/>
            </a:p>
          </p:txBody>
        </p:sp>
        <p:sp>
          <p:nvSpPr>
            <p:cNvPr id="265" name="object 265"/>
            <p:cNvSpPr/>
            <p:nvPr/>
          </p:nvSpPr>
          <p:spPr>
            <a:xfrm>
              <a:off x="7473911" y="5253779"/>
              <a:ext cx="14355" cy="7025"/>
            </a:xfrm>
            <a:custGeom>
              <a:avLst/>
              <a:gdLst/>
              <a:ahLst/>
              <a:cxnLst/>
              <a:rect l="l" t="t" r="r" b="b"/>
              <a:pathLst>
                <a:path w="29844" h="14604">
                  <a:moveTo>
                    <a:pt x="29260" y="0"/>
                  </a:moveTo>
                  <a:lnTo>
                    <a:pt x="0" y="0"/>
                  </a:lnTo>
                  <a:lnTo>
                    <a:pt x="14338" y="14338"/>
                  </a:lnTo>
                  <a:lnTo>
                    <a:pt x="29260" y="0"/>
                  </a:lnTo>
                  <a:close/>
                </a:path>
              </a:pathLst>
            </a:custGeom>
            <a:solidFill>
              <a:srgbClr val="000000"/>
            </a:solidFill>
          </p:spPr>
          <p:txBody>
            <a:bodyPr wrap="square" lIns="0" tIns="0" rIns="0" bIns="0" rtlCol="0"/>
            <a:lstStyle/>
            <a:p>
              <a:endParaRPr sz="865"/>
            </a:p>
          </p:txBody>
        </p:sp>
        <p:sp>
          <p:nvSpPr>
            <p:cNvPr id="266" name="object 266"/>
            <p:cNvSpPr/>
            <p:nvPr/>
          </p:nvSpPr>
          <p:spPr>
            <a:xfrm>
              <a:off x="7480807" y="5253778"/>
              <a:ext cx="14355" cy="7025"/>
            </a:xfrm>
            <a:custGeom>
              <a:avLst/>
              <a:gdLst/>
              <a:ahLst/>
              <a:cxnLst/>
              <a:rect l="l" t="t" r="r" b="b"/>
              <a:pathLst>
                <a:path w="29844" h="14604">
                  <a:moveTo>
                    <a:pt x="14922" y="0"/>
                  </a:moveTo>
                  <a:lnTo>
                    <a:pt x="0" y="14338"/>
                  </a:lnTo>
                  <a:lnTo>
                    <a:pt x="29451" y="14338"/>
                  </a:lnTo>
                  <a:lnTo>
                    <a:pt x="14922" y="0"/>
                  </a:lnTo>
                  <a:close/>
                </a:path>
              </a:pathLst>
            </a:custGeom>
            <a:solidFill>
              <a:srgbClr val="000000"/>
            </a:solidFill>
          </p:spPr>
          <p:txBody>
            <a:bodyPr wrap="square" lIns="0" tIns="0" rIns="0" bIns="0" rtlCol="0"/>
            <a:lstStyle/>
            <a:p>
              <a:endParaRPr sz="865"/>
            </a:p>
          </p:txBody>
        </p:sp>
        <p:sp>
          <p:nvSpPr>
            <p:cNvPr id="267" name="object 267"/>
            <p:cNvSpPr/>
            <p:nvPr/>
          </p:nvSpPr>
          <p:spPr>
            <a:xfrm>
              <a:off x="7487985" y="5243767"/>
              <a:ext cx="7025" cy="17105"/>
            </a:xfrm>
            <a:custGeom>
              <a:avLst/>
              <a:gdLst/>
              <a:ahLst/>
              <a:cxnLst/>
              <a:rect l="l" t="t" r="r" b="b"/>
              <a:pathLst>
                <a:path w="14605" h="35559">
                  <a:moveTo>
                    <a:pt x="0" y="0"/>
                  </a:moveTo>
                  <a:lnTo>
                    <a:pt x="0" y="20815"/>
                  </a:lnTo>
                  <a:lnTo>
                    <a:pt x="14528" y="35153"/>
                  </a:lnTo>
                  <a:lnTo>
                    <a:pt x="0" y="0"/>
                  </a:lnTo>
                  <a:close/>
                </a:path>
              </a:pathLst>
            </a:custGeom>
            <a:solidFill>
              <a:srgbClr val="000000"/>
            </a:solidFill>
          </p:spPr>
          <p:txBody>
            <a:bodyPr wrap="square" lIns="0" tIns="0" rIns="0" bIns="0" rtlCol="0"/>
            <a:lstStyle/>
            <a:p>
              <a:endParaRPr sz="865"/>
            </a:p>
          </p:txBody>
        </p:sp>
        <p:sp>
          <p:nvSpPr>
            <p:cNvPr id="268" name="object 268"/>
            <p:cNvSpPr/>
            <p:nvPr/>
          </p:nvSpPr>
          <p:spPr>
            <a:xfrm>
              <a:off x="7487986" y="5243765"/>
              <a:ext cx="7025" cy="17105"/>
            </a:xfrm>
            <a:custGeom>
              <a:avLst/>
              <a:gdLst/>
              <a:ahLst/>
              <a:cxnLst/>
              <a:rect l="l" t="t" r="r" b="b"/>
              <a:pathLst>
                <a:path w="14605" h="35559">
                  <a:moveTo>
                    <a:pt x="0" y="0"/>
                  </a:moveTo>
                  <a:lnTo>
                    <a:pt x="14528" y="35153"/>
                  </a:lnTo>
                  <a:lnTo>
                    <a:pt x="14528" y="14338"/>
                  </a:lnTo>
                  <a:lnTo>
                    <a:pt x="0" y="0"/>
                  </a:lnTo>
                  <a:close/>
                </a:path>
              </a:pathLst>
            </a:custGeom>
            <a:solidFill>
              <a:srgbClr val="000000"/>
            </a:solidFill>
          </p:spPr>
          <p:txBody>
            <a:bodyPr wrap="square" lIns="0" tIns="0" rIns="0" bIns="0" rtlCol="0"/>
            <a:lstStyle/>
            <a:p>
              <a:endParaRPr sz="865"/>
            </a:p>
          </p:txBody>
        </p:sp>
        <p:sp>
          <p:nvSpPr>
            <p:cNvPr id="269" name="object 269"/>
            <p:cNvSpPr/>
            <p:nvPr/>
          </p:nvSpPr>
          <p:spPr>
            <a:xfrm>
              <a:off x="7487986" y="5243767"/>
              <a:ext cx="14355" cy="7025"/>
            </a:xfrm>
            <a:custGeom>
              <a:avLst/>
              <a:gdLst/>
              <a:ahLst/>
              <a:cxnLst/>
              <a:rect l="l" t="t" r="r" b="b"/>
              <a:pathLst>
                <a:path w="29844" h="14604">
                  <a:moveTo>
                    <a:pt x="29451" y="0"/>
                  </a:moveTo>
                  <a:lnTo>
                    <a:pt x="0" y="0"/>
                  </a:lnTo>
                  <a:lnTo>
                    <a:pt x="14528" y="14338"/>
                  </a:lnTo>
                  <a:lnTo>
                    <a:pt x="29451" y="0"/>
                  </a:lnTo>
                  <a:close/>
                </a:path>
              </a:pathLst>
            </a:custGeom>
            <a:solidFill>
              <a:srgbClr val="000000"/>
            </a:solidFill>
          </p:spPr>
          <p:txBody>
            <a:bodyPr wrap="square" lIns="0" tIns="0" rIns="0" bIns="0" rtlCol="0"/>
            <a:lstStyle/>
            <a:p>
              <a:endParaRPr sz="865"/>
            </a:p>
          </p:txBody>
        </p:sp>
        <p:sp>
          <p:nvSpPr>
            <p:cNvPr id="270" name="object 270"/>
            <p:cNvSpPr/>
            <p:nvPr/>
          </p:nvSpPr>
          <p:spPr>
            <a:xfrm>
              <a:off x="7494975" y="5243765"/>
              <a:ext cx="14355" cy="7025"/>
            </a:xfrm>
            <a:custGeom>
              <a:avLst/>
              <a:gdLst/>
              <a:ahLst/>
              <a:cxnLst/>
              <a:rect l="l" t="t" r="r" b="b"/>
              <a:pathLst>
                <a:path w="29844" h="14604">
                  <a:moveTo>
                    <a:pt x="14922" y="0"/>
                  </a:moveTo>
                  <a:lnTo>
                    <a:pt x="0" y="14338"/>
                  </a:lnTo>
                  <a:lnTo>
                    <a:pt x="29260" y="14338"/>
                  </a:lnTo>
                  <a:lnTo>
                    <a:pt x="14922" y="0"/>
                  </a:lnTo>
                  <a:close/>
                </a:path>
              </a:pathLst>
            </a:custGeom>
            <a:solidFill>
              <a:srgbClr val="000000"/>
            </a:solidFill>
          </p:spPr>
          <p:txBody>
            <a:bodyPr wrap="square" lIns="0" tIns="0" rIns="0" bIns="0" rtlCol="0"/>
            <a:lstStyle/>
            <a:p>
              <a:endParaRPr sz="865"/>
            </a:p>
          </p:txBody>
        </p:sp>
        <p:sp>
          <p:nvSpPr>
            <p:cNvPr id="271" name="object 271"/>
            <p:cNvSpPr/>
            <p:nvPr/>
          </p:nvSpPr>
          <p:spPr>
            <a:xfrm>
              <a:off x="7502153" y="5234982"/>
              <a:ext cx="7025" cy="15883"/>
            </a:xfrm>
            <a:custGeom>
              <a:avLst/>
              <a:gdLst/>
              <a:ahLst/>
              <a:cxnLst/>
              <a:rect l="l" t="t" r="r" b="b"/>
              <a:pathLst>
                <a:path w="14605" h="33020">
                  <a:moveTo>
                    <a:pt x="0" y="0"/>
                  </a:moveTo>
                  <a:lnTo>
                    <a:pt x="0" y="18262"/>
                  </a:lnTo>
                  <a:lnTo>
                    <a:pt x="14338" y="32600"/>
                  </a:lnTo>
                  <a:lnTo>
                    <a:pt x="0" y="0"/>
                  </a:lnTo>
                  <a:close/>
                </a:path>
              </a:pathLst>
            </a:custGeom>
            <a:solidFill>
              <a:srgbClr val="000000"/>
            </a:solidFill>
          </p:spPr>
          <p:txBody>
            <a:bodyPr wrap="square" lIns="0" tIns="0" rIns="0" bIns="0" rtlCol="0"/>
            <a:lstStyle/>
            <a:p>
              <a:endParaRPr sz="865"/>
            </a:p>
          </p:txBody>
        </p:sp>
        <p:sp>
          <p:nvSpPr>
            <p:cNvPr id="272" name="object 272"/>
            <p:cNvSpPr/>
            <p:nvPr/>
          </p:nvSpPr>
          <p:spPr>
            <a:xfrm>
              <a:off x="7502152" y="5234982"/>
              <a:ext cx="7025" cy="15883"/>
            </a:xfrm>
            <a:custGeom>
              <a:avLst/>
              <a:gdLst/>
              <a:ahLst/>
              <a:cxnLst/>
              <a:rect l="l" t="t" r="r" b="b"/>
              <a:pathLst>
                <a:path w="14605" h="33020">
                  <a:moveTo>
                    <a:pt x="0" y="0"/>
                  </a:moveTo>
                  <a:lnTo>
                    <a:pt x="14338" y="32600"/>
                  </a:lnTo>
                  <a:lnTo>
                    <a:pt x="14338" y="14528"/>
                  </a:lnTo>
                  <a:lnTo>
                    <a:pt x="0" y="0"/>
                  </a:lnTo>
                  <a:close/>
                </a:path>
              </a:pathLst>
            </a:custGeom>
            <a:solidFill>
              <a:srgbClr val="000000"/>
            </a:solidFill>
          </p:spPr>
          <p:txBody>
            <a:bodyPr wrap="square" lIns="0" tIns="0" rIns="0" bIns="0" rtlCol="0"/>
            <a:lstStyle/>
            <a:p>
              <a:endParaRPr sz="865"/>
            </a:p>
          </p:txBody>
        </p:sp>
        <p:sp>
          <p:nvSpPr>
            <p:cNvPr id="273" name="object 273"/>
            <p:cNvSpPr/>
            <p:nvPr/>
          </p:nvSpPr>
          <p:spPr>
            <a:xfrm>
              <a:off x="7502154" y="5234982"/>
              <a:ext cx="14355" cy="7025"/>
            </a:xfrm>
            <a:custGeom>
              <a:avLst/>
              <a:gdLst/>
              <a:ahLst/>
              <a:cxnLst/>
              <a:rect l="l" t="t" r="r" b="b"/>
              <a:pathLst>
                <a:path w="29844" h="14604">
                  <a:moveTo>
                    <a:pt x="29451" y="0"/>
                  </a:moveTo>
                  <a:lnTo>
                    <a:pt x="0" y="0"/>
                  </a:lnTo>
                  <a:lnTo>
                    <a:pt x="14338" y="14528"/>
                  </a:lnTo>
                  <a:lnTo>
                    <a:pt x="29451" y="0"/>
                  </a:lnTo>
                  <a:close/>
                </a:path>
              </a:pathLst>
            </a:custGeom>
            <a:solidFill>
              <a:srgbClr val="000000"/>
            </a:solidFill>
          </p:spPr>
          <p:txBody>
            <a:bodyPr wrap="square" lIns="0" tIns="0" rIns="0" bIns="0" rtlCol="0"/>
            <a:lstStyle/>
            <a:p>
              <a:endParaRPr sz="865"/>
            </a:p>
          </p:txBody>
        </p:sp>
        <p:sp>
          <p:nvSpPr>
            <p:cNvPr id="274" name="object 274"/>
            <p:cNvSpPr/>
            <p:nvPr/>
          </p:nvSpPr>
          <p:spPr>
            <a:xfrm>
              <a:off x="7509049" y="5234983"/>
              <a:ext cx="14355" cy="7025"/>
            </a:xfrm>
            <a:custGeom>
              <a:avLst/>
              <a:gdLst/>
              <a:ahLst/>
              <a:cxnLst/>
              <a:rect l="l" t="t" r="r" b="b"/>
              <a:pathLst>
                <a:path w="29844" h="14604">
                  <a:moveTo>
                    <a:pt x="15125" y="0"/>
                  </a:moveTo>
                  <a:lnTo>
                    <a:pt x="0" y="14528"/>
                  </a:lnTo>
                  <a:lnTo>
                    <a:pt x="29451" y="14528"/>
                  </a:lnTo>
                  <a:lnTo>
                    <a:pt x="15125" y="0"/>
                  </a:lnTo>
                  <a:close/>
                </a:path>
              </a:pathLst>
            </a:custGeom>
            <a:solidFill>
              <a:srgbClr val="000000"/>
            </a:solidFill>
          </p:spPr>
          <p:txBody>
            <a:bodyPr wrap="square" lIns="0" tIns="0" rIns="0" bIns="0" rtlCol="0"/>
            <a:lstStyle/>
            <a:p>
              <a:endParaRPr sz="865"/>
            </a:p>
          </p:txBody>
        </p:sp>
        <p:sp>
          <p:nvSpPr>
            <p:cNvPr id="275" name="object 275"/>
            <p:cNvSpPr/>
            <p:nvPr/>
          </p:nvSpPr>
          <p:spPr>
            <a:xfrm>
              <a:off x="7516322" y="5225061"/>
              <a:ext cx="7025" cy="17105"/>
            </a:xfrm>
            <a:custGeom>
              <a:avLst/>
              <a:gdLst/>
              <a:ahLst/>
              <a:cxnLst/>
              <a:rect l="l" t="t" r="r" b="b"/>
              <a:pathLst>
                <a:path w="14605" h="35559">
                  <a:moveTo>
                    <a:pt x="0" y="0"/>
                  </a:moveTo>
                  <a:lnTo>
                    <a:pt x="0" y="20624"/>
                  </a:lnTo>
                  <a:lnTo>
                    <a:pt x="14338" y="35153"/>
                  </a:lnTo>
                  <a:lnTo>
                    <a:pt x="0" y="0"/>
                  </a:lnTo>
                  <a:close/>
                </a:path>
              </a:pathLst>
            </a:custGeom>
            <a:solidFill>
              <a:srgbClr val="000000"/>
            </a:solidFill>
          </p:spPr>
          <p:txBody>
            <a:bodyPr wrap="square" lIns="0" tIns="0" rIns="0" bIns="0" rtlCol="0"/>
            <a:lstStyle/>
            <a:p>
              <a:endParaRPr sz="865"/>
            </a:p>
          </p:txBody>
        </p:sp>
        <p:sp>
          <p:nvSpPr>
            <p:cNvPr id="276" name="object 276"/>
            <p:cNvSpPr/>
            <p:nvPr/>
          </p:nvSpPr>
          <p:spPr>
            <a:xfrm>
              <a:off x="7516321" y="5225062"/>
              <a:ext cx="7025" cy="17105"/>
            </a:xfrm>
            <a:custGeom>
              <a:avLst/>
              <a:gdLst/>
              <a:ahLst/>
              <a:cxnLst/>
              <a:rect l="l" t="t" r="r" b="b"/>
              <a:pathLst>
                <a:path w="14605" h="35559">
                  <a:moveTo>
                    <a:pt x="0" y="0"/>
                  </a:moveTo>
                  <a:lnTo>
                    <a:pt x="14338" y="35153"/>
                  </a:lnTo>
                  <a:lnTo>
                    <a:pt x="14338" y="14338"/>
                  </a:lnTo>
                  <a:lnTo>
                    <a:pt x="0" y="0"/>
                  </a:lnTo>
                  <a:close/>
                </a:path>
              </a:pathLst>
            </a:custGeom>
            <a:solidFill>
              <a:srgbClr val="000000"/>
            </a:solidFill>
          </p:spPr>
          <p:txBody>
            <a:bodyPr wrap="square" lIns="0" tIns="0" rIns="0" bIns="0" rtlCol="0"/>
            <a:lstStyle/>
            <a:p>
              <a:endParaRPr sz="865"/>
            </a:p>
          </p:txBody>
        </p:sp>
        <p:sp>
          <p:nvSpPr>
            <p:cNvPr id="277" name="object 277"/>
            <p:cNvSpPr/>
            <p:nvPr/>
          </p:nvSpPr>
          <p:spPr>
            <a:xfrm>
              <a:off x="7516322" y="5225065"/>
              <a:ext cx="41234" cy="7025"/>
            </a:xfrm>
            <a:custGeom>
              <a:avLst/>
              <a:gdLst/>
              <a:ahLst/>
              <a:cxnLst/>
              <a:rect l="l" t="t" r="r" b="b"/>
              <a:pathLst>
                <a:path w="85725" h="14604">
                  <a:moveTo>
                    <a:pt x="85229" y="0"/>
                  </a:moveTo>
                  <a:lnTo>
                    <a:pt x="0" y="0"/>
                  </a:lnTo>
                  <a:lnTo>
                    <a:pt x="14338" y="14338"/>
                  </a:lnTo>
                  <a:lnTo>
                    <a:pt x="85229" y="0"/>
                  </a:lnTo>
                  <a:close/>
                </a:path>
              </a:pathLst>
            </a:custGeom>
            <a:solidFill>
              <a:srgbClr val="000000"/>
            </a:solidFill>
          </p:spPr>
          <p:txBody>
            <a:bodyPr wrap="square" lIns="0" tIns="0" rIns="0" bIns="0" rtlCol="0"/>
            <a:lstStyle/>
            <a:p>
              <a:endParaRPr sz="865"/>
            </a:p>
          </p:txBody>
        </p:sp>
        <p:sp>
          <p:nvSpPr>
            <p:cNvPr id="278" name="object 278"/>
            <p:cNvSpPr/>
            <p:nvPr/>
          </p:nvSpPr>
          <p:spPr>
            <a:xfrm>
              <a:off x="7523218" y="5225063"/>
              <a:ext cx="34208" cy="7025"/>
            </a:xfrm>
            <a:custGeom>
              <a:avLst/>
              <a:gdLst/>
              <a:ahLst/>
              <a:cxnLst/>
              <a:rect l="l" t="t" r="r" b="b"/>
              <a:pathLst>
                <a:path w="71119" h="14604">
                  <a:moveTo>
                    <a:pt x="70891" y="0"/>
                  </a:moveTo>
                  <a:lnTo>
                    <a:pt x="0" y="14338"/>
                  </a:lnTo>
                  <a:lnTo>
                    <a:pt x="70891" y="14338"/>
                  </a:lnTo>
                  <a:lnTo>
                    <a:pt x="70891" y="0"/>
                  </a:lnTo>
                  <a:close/>
                </a:path>
              </a:pathLst>
            </a:custGeom>
            <a:solidFill>
              <a:srgbClr val="000000"/>
            </a:solidFill>
          </p:spPr>
          <p:txBody>
            <a:bodyPr wrap="square" lIns="0" tIns="0" rIns="0" bIns="0" rtlCol="0"/>
            <a:lstStyle/>
            <a:p>
              <a:endParaRPr sz="865"/>
            </a:p>
          </p:txBody>
        </p:sp>
        <p:sp>
          <p:nvSpPr>
            <p:cNvPr id="279" name="object 279"/>
            <p:cNvSpPr/>
            <p:nvPr/>
          </p:nvSpPr>
          <p:spPr>
            <a:xfrm>
              <a:off x="7250335" y="5219778"/>
              <a:ext cx="8552" cy="70861"/>
            </a:xfrm>
            <a:custGeom>
              <a:avLst/>
              <a:gdLst/>
              <a:ahLst/>
              <a:cxnLst/>
              <a:rect l="l" t="t" r="r" b="b"/>
              <a:pathLst>
                <a:path w="17780" h="147320">
                  <a:moveTo>
                    <a:pt x="0" y="147078"/>
                  </a:moveTo>
                  <a:lnTo>
                    <a:pt x="0" y="0"/>
                  </a:lnTo>
                  <a:lnTo>
                    <a:pt x="17678" y="0"/>
                  </a:lnTo>
                  <a:lnTo>
                    <a:pt x="17678" y="147078"/>
                  </a:lnTo>
                  <a:lnTo>
                    <a:pt x="0" y="147078"/>
                  </a:lnTo>
                  <a:close/>
                </a:path>
              </a:pathLst>
            </a:custGeom>
            <a:ln w="3175">
              <a:solidFill>
                <a:srgbClr val="FF0000"/>
              </a:solidFill>
            </a:ln>
          </p:spPr>
          <p:txBody>
            <a:bodyPr wrap="square" lIns="0" tIns="0" rIns="0" bIns="0" rtlCol="0"/>
            <a:lstStyle/>
            <a:p>
              <a:endParaRPr sz="865"/>
            </a:p>
          </p:txBody>
        </p:sp>
        <p:sp>
          <p:nvSpPr>
            <p:cNvPr id="280" name="object 280"/>
            <p:cNvSpPr/>
            <p:nvPr/>
          </p:nvSpPr>
          <p:spPr>
            <a:xfrm>
              <a:off x="7422432" y="5229412"/>
              <a:ext cx="51618" cy="35430"/>
            </a:xfrm>
            <a:custGeom>
              <a:avLst/>
              <a:gdLst/>
              <a:ahLst/>
              <a:cxnLst/>
              <a:rect l="l" t="t" r="r" b="b"/>
              <a:pathLst>
                <a:path w="107315" h="73659">
                  <a:moveTo>
                    <a:pt x="107022" y="0"/>
                  </a:moveTo>
                  <a:lnTo>
                    <a:pt x="0" y="68922"/>
                  </a:lnTo>
                  <a:lnTo>
                    <a:pt x="3136" y="73634"/>
                  </a:lnTo>
                  <a:lnTo>
                    <a:pt x="107022" y="0"/>
                  </a:lnTo>
                  <a:close/>
                </a:path>
              </a:pathLst>
            </a:custGeom>
            <a:solidFill>
              <a:srgbClr val="000000"/>
            </a:solidFill>
          </p:spPr>
          <p:txBody>
            <a:bodyPr wrap="square" lIns="0" tIns="0" rIns="0" bIns="0" rtlCol="0"/>
            <a:lstStyle/>
            <a:p>
              <a:endParaRPr sz="865"/>
            </a:p>
          </p:txBody>
        </p:sp>
        <p:sp>
          <p:nvSpPr>
            <p:cNvPr id="281" name="object 281"/>
            <p:cNvSpPr/>
            <p:nvPr/>
          </p:nvSpPr>
          <p:spPr>
            <a:xfrm>
              <a:off x="7423944" y="5229413"/>
              <a:ext cx="51618" cy="35430"/>
            </a:xfrm>
            <a:custGeom>
              <a:avLst/>
              <a:gdLst/>
              <a:ahLst/>
              <a:cxnLst/>
              <a:rect l="l" t="t" r="r" b="b"/>
              <a:pathLst>
                <a:path w="107315" h="73659">
                  <a:moveTo>
                    <a:pt x="103886" y="0"/>
                  </a:moveTo>
                  <a:lnTo>
                    <a:pt x="0" y="73634"/>
                  </a:lnTo>
                  <a:lnTo>
                    <a:pt x="107022" y="4711"/>
                  </a:lnTo>
                  <a:lnTo>
                    <a:pt x="103886" y="0"/>
                  </a:lnTo>
                  <a:close/>
                </a:path>
              </a:pathLst>
            </a:custGeom>
            <a:solidFill>
              <a:srgbClr val="000000"/>
            </a:solidFill>
          </p:spPr>
          <p:txBody>
            <a:bodyPr wrap="square" lIns="0" tIns="0" rIns="0" bIns="0" rtlCol="0"/>
            <a:lstStyle/>
            <a:p>
              <a:endParaRPr sz="865"/>
            </a:p>
          </p:txBody>
        </p:sp>
        <p:sp>
          <p:nvSpPr>
            <p:cNvPr id="282" name="object 282"/>
            <p:cNvSpPr/>
            <p:nvPr/>
          </p:nvSpPr>
          <p:spPr>
            <a:xfrm>
              <a:off x="7470889" y="5222045"/>
              <a:ext cx="16799" cy="14355"/>
            </a:xfrm>
            <a:custGeom>
              <a:avLst/>
              <a:gdLst/>
              <a:ahLst/>
              <a:cxnLst/>
              <a:rect l="l" t="t" r="r" b="b"/>
              <a:pathLst>
                <a:path w="34925" h="29845">
                  <a:moveTo>
                    <a:pt x="34759" y="0"/>
                  </a:moveTo>
                  <a:lnTo>
                    <a:pt x="0" y="5689"/>
                  </a:lnTo>
                  <a:lnTo>
                    <a:pt x="15709" y="29641"/>
                  </a:lnTo>
                  <a:lnTo>
                    <a:pt x="34759" y="0"/>
                  </a:lnTo>
                  <a:close/>
                </a:path>
              </a:pathLst>
            </a:custGeom>
            <a:solidFill>
              <a:srgbClr val="000000"/>
            </a:solidFill>
          </p:spPr>
          <p:txBody>
            <a:bodyPr wrap="square" lIns="0" tIns="0" rIns="0" bIns="0" rtlCol="0"/>
            <a:lstStyle/>
            <a:p>
              <a:endParaRPr sz="865"/>
            </a:p>
          </p:txBody>
        </p:sp>
        <p:sp>
          <p:nvSpPr>
            <p:cNvPr id="283" name="object 283"/>
            <p:cNvSpPr/>
            <p:nvPr/>
          </p:nvSpPr>
          <p:spPr>
            <a:xfrm>
              <a:off x="7099958" y="5219776"/>
              <a:ext cx="14050" cy="66584"/>
            </a:xfrm>
            <a:custGeom>
              <a:avLst/>
              <a:gdLst/>
              <a:ahLst/>
              <a:cxnLst/>
              <a:rect l="l" t="t" r="r" b="b"/>
              <a:pathLst>
                <a:path w="29209" h="138429">
                  <a:moveTo>
                    <a:pt x="28676" y="0"/>
                  </a:moveTo>
                  <a:lnTo>
                    <a:pt x="0" y="0"/>
                  </a:lnTo>
                  <a:lnTo>
                    <a:pt x="28676" y="137858"/>
                  </a:lnTo>
                  <a:lnTo>
                    <a:pt x="28676" y="0"/>
                  </a:lnTo>
                  <a:close/>
                </a:path>
              </a:pathLst>
            </a:custGeom>
            <a:solidFill>
              <a:srgbClr val="FF0000"/>
            </a:solidFill>
          </p:spPr>
          <p:txBody>
            <a:bodyPr wrap="square" lIns="0" tIns="0" rIns="0" bIns="0" rtlCol="0"/>
            <a:lstStyle/>
            <a:p>
              <a:endParaRPr sz="865"/>
            </a:p>
          </p:txBody>
        </p:sp>
        <p:sp>
          <p:nvSpPr>
            <p:cNvPr id="284" name="object 284"/>
            <p:cNvSpPr/>
            <p:nvPr/>
          </p:nvSpPr>
          <p:spPr>
            <a:xfrm>
              <a:off x="7099962" y="5219776"/>
              <a:ext cx="14050" cy="66584"/>
            </a:xfrm>
            <a:custGeom>
              <a:avLst/>
              <a:gdLst/>
              <a:ahLst/>
              <a:cxnLst/>
              <a:rect l="l" t="t" r="r" b="b"/>
              <a:pathLst>
                <a:path w="29209" h="138429">
                  <a:moveTo>
                    <a:pt x="0" y="0"/>
                  </a:moveTo>
                  <a:lnTo>
                    <a:pt x="0" y="137858"/>
                  </a:lnTo>
                  <a:lnTo>
                    <a:pt x="28676" y="137858"/>
                  </a:lnTo>
                  <a:lnTo>
                    <a:pt x="0" y="0"/>
                  </a:lnTo>
                  <a:close/>
                </a:path>
              </a:pathLst>
            </a:custGeom>
            <a:solidFill>
              <a:srgbClr val="FF0000"/>
            </a:solidFill>
          </p:spPr>
          <p:txBody>
            <a:bodyPr wrap="square" lIns="0" tIns="0" rIns="0" bIns="0" rtlCol="0"/>
            <a:lstStyle/>
            <a:p>
              <a:endParaRPr sz="865"/>
            </a:p>
          </p:txBody>
        </p:sp>
        <p:sp>
          <p:nvSpPr>
            <p:cNvPr id="285" name="object 285"/>
            <p:cNvSpPr/>
            <p:nvPr/>
          </p:nvSpPr>
          <p:spPr>
            <a:xfrm>
              <a:off x="7125745" y="5219776"/>
              <a:ext cx="14050" cy="66584"/>
            </a:xfrm>
            <a:custGeom>
              <a:avLst/>
              <a:gdLst/>
              <a:ahLst/>
              <a:cxnLst/>
              <a:rect l="l" t="t" r="r" b="b"/>
              <a:pathLst>
                <a:path w="29209" h="138429">
                  <a:moveTo>
                    <a:pt x="28676" y="0"/>
                  </a:moveTo>
                  <a:lnTo>
                    <a:pt x="0" y="0"/>
                  </a:lnTo>
                  <a:lnTo>
                    <a:pt x="28676" y="137858"/>
                  </a:lnTo>
                  <a:lnTo>
                    <a:pt x="28676" y="0"/>
                  </a:lnTo>
                  <a:close/>
                </a:path>
              </a:pathLst>
            </a:custGeom>
            <a:solidFill>
              <a:srgbClr val="FF0000"/>
            </a:solidFill>
          </p:spPr>
          <p:txBody>
            <a:bodyPr wrap="square" lIns="0" tIns="0" rIns="0" bIns="0" rtlCol="0"/>
            <a:lstStyle/>
            <a:p>
              <a:endParaRPr sz="865"/>
            </a:p>
          </p:txBody>
        </p:sp>
        <p:sp>
          <p:nvSpPr>
            <p:cNvPr id="286" name="object 286"/>
            <p:cNvSpPr/>
            <p:nvPr/>
          </p:nvSpPr>
          <p:spPr>
            <a:xfrm>
              <a:off x="7125747" y="5219776"/>
              <a:ext cx="14050" cy="66584"/>
            </a:xfrm>
            <a:custGeom>
              <a:avLst/>
              <a:gdLst/>
              <a:ahLst/>
              <a:cxnLst/>
              <a:rect l="l" t="t" r="r" b="b"/>
              <a:pathLst>
                <a:path w="29209" h="138429">
                  <a:moveTo>
                    <a:pt x="0" y="0"/>
                  </a:moveTo>
                  <a:lnTo>
                    <a:pt x="0" y="137858"/>
                  </a:lnTo>
                  <a:lnTo>
                    <a:pt x="28676" y="137858"/>
                  </a:lnTo>
                  <a:lnTo>
                    <a:pt x="0" y="0"/>
                  </a:lnTo>
                  <a:close/>
                </a:path>
              </a:pathLst>
            </a:custGeom>
            <a:solidFill>
              <a:srgbClr val="FF0000"/>
            </a:solidFill>
          </p:spPr>
          <p:txBody>
            <a:bodyPr wrap="square" lIns="0" tIns="0" rIns="0" bIns="0" rtlCol="0"/>
            <a:lstStyle/>
            <a:p>
              <a:endParaRPr sz="865"/>
            </a:p>
          </p:txBody>
        </p:sp>
        <p:sp>
          <p:nvSpPr>
            <p:cNvPr id="287" name="object 287"/>
            <p:cNvSpPr/>
            <p:nvPr/>
          </p:nvSpPr>
          <p:spPr>
            <a:xfrm>
              <a:off x="7161547" y="5219776"/>
              <a:ext cx="14050" cy="66584"/>
            </a:xfrm>
            <a:custGeom>
              <a:avLst/>
              <a:gdLst/>
              <a:ahLst/>
              <a:cxnLst/>
              <a:rect l="l" t="t" r="r" b="b"/>
              <a:pathLst>
                <a:path w="29209" h="138429">
                  <a:moveTo>
                    <a:pt x="28867" y="0"/>
                  </a:moveTo>
                  <a:lnTo>
                    <a:pt x="0" y="0"/>
                  </a:lnTo>
                  <a:lnTo>
                    <a:pt x="28867" y="137858"/>
                  </a:lnTo>
                  <a:lnTo>
                    <a:pt x="28867" y="0"/>
                  </a:lnTo>
                  <a:close/>
                </a:path>
              </a:pathLst>
            </a:custGeom>
            <a:solidFill>
              <a:srgbClr val="FF0000"/>
            </a:solidFill>
          </p:spPr>
          <p:txBody>
            <a:bodyPr wrap="square" lIns="0" tIns="0" rIns="0" bIns="0" rtlCol="0"/>
            <a:lstStyle/>
            <a:p>
              <a:endParaRPr sz="865"/>
            </a:p>
          </p:txBody>
        </p:sp>
        <p:sp>
          <p:nvSpPr>
            <p:cNvPr id="288" name="object 288"/>
            <p:cNvSpPr/>
            <p:nvPr/>
          </p:nvSpPr>
          <p:spPr>
            <a:xfrm>
              <a:off x="7161547" y="5219776"/>
              <a:ext cx="14050" cy="66584"/>
            </a:xfrm>
            <a:custGeom>
              <a:avLst/>
              <a:gdLst/>
              <a:ahLst/>
              <a:cxnLst/>
              <a:rect l="l" t="t" r="r" b="b"/>
              <a:pathLst>
                <a:path w="29209" h="138429">
                  <a:moveTo>
                    <a:pt x="0" y="0"/>
                  </a:moveTo>
                  <a:lnTo>
                    <a:pt x="0" y="137858"/>
                  </a:lnTo>
                  <a:lnTo>
                    <a:pt x="28867" y="137858"/>
                  </a:lnTo>
                  <a:lnTo>
                    <a:pt x="0" y="0"/>
                  </a:lnTo>
                  <a:close/>
                </a:path>
              </a:pathLst>
            </a:custGeom>
            <a:solidFill>
              <a:srgbClr val="FF0000"/>
            </a:solidFill>
          </p:spPr>
          <p:txBody>
            <a:bodyPr wrap="square" lIns="0" tIns="0" rIns="0" bIns="0" rtlCol="0"/>
            <a:lstStyle/>
            <a:p>
              <a:endParaRPr sz="865"/>
            </a:p>
          </p:txBody>
        </p:sp>
        <p:sp>
          <p:nvSpPr>
            <p:cNvPr id="289" name="object 289"/>
            <p:cNvSpPr/>
            <p:nvPr/>
          </p:nvSpPr>
          <p:spPr>
            <a:xfrm>
              <a:off x="7194512" y="5219776"/>
              <a:ext cx="14050" cy="66584"/>
            </a:xfrm>
            <a:custGeom>
              <a:avLst/>
              <a:gdLst/>
              <a:ahLst/>
              <a:cxnLst/>
              <a:rect l="l" t="t" r="r" b="b"/>
              <a:pathLst>
                <a:path w="29209" h="138429">
                  <a:moveTo>
                    <a:pt x="28867" y="0"/>
                  </a:moveTo>
                  <a:lnTo>
                    <a:pt x="0" y="0"/>
                  </a:lnTo>
                  <a:lnTo>
                    <a:pt x="28867" y="137858"/>
                  </a:lnTo>
                  <a:lnTo>
                    <a:pt x="28867" y="0"/>
                  </a:lnTo>
                  <a:close/>
                </a:path>
              </a:pathLst>
            </a:custGeom>
            <a:solidFill>
              <a:srgbClr val="FF0000"/>
            </a:solidFill>
          </p:spPr>
          <p:txBody>
            <a:bodyPr wrap="square" lIns="0" tIns="0" rIns="0" bIns="0" rtlCol="0"/>
            <a:lstStyle/>
            <a:p>
              <a:endParaRPr sz="865"/>
            </a:p>
          </p:txBody>
        </p:sp>
        <p:sp>
          <p:nvSpPr>
            <p:cNvPr id="290" name="object 290"/>
            <p:cNvSpPr/>
            <p:nvPr/>
          </p:nvSpPr>
          <p:spPr>
            <a:xfrm>
              <a:off x="7194512" y="5219776"/>
              <a:ext cx="14050" cy="66584"/>
            </a:xfrm>
            <a:custGeom>
              <a:avLst/>
              <a:gdLst/>
              <a:ahLst/>
              <a:cxnLst/>
              <a:rect l="l" t="t" r="r" b="b"/>
              <a:pathLst>
                <a:path w="29209" h="138429">
                  <a:moveTo>
                    <a:pt x="0" y="0"/>
                  </a:moveTo>
                  <a:lnTo>
                    <a:pt x="0" y="137858"/>
                  </a:lnTo>
                  <a:lnTo>
                    <a:pt x="28867" y="137858"/>
                  </a:lnTo>
                  <a:lnTo>
                    <a:pt x="0" y="0"/>
                  </a:lnTo>
                  <a:close/>
                </a:path>
              </a:pathLst>
            </a:custGeom>
            <a:solidFill>
              <a:srgbClr val="FF0000"/>
            </a:solidFill>
          </p:spPr>
          <p:txBody>
            <a:bodyPr wrap="square" lIns="0" tIns="0" rIns="0" bIns="0" rtlCol="0"/>
            <a:lstStyle/>
            <a:p>
              <a:endParaRPr sz="865"/>
            </a:p>
          </p:txBody>
        </p:sp>
        <p:sp>
          <p:nvSpPr>
            <p:cNvPr id="291" name="object 291"/>
            <p:cNvSpPr/>
            <p:nvPr/>
          </p:nvSpPr>
          <p:spPr>
            <a:xfrm>
              <a:off x="7249015" y="5219775"/>
              <a:ext cx="14050" cy="70861"/>
            </a:xfrm>
            <a:custGeom>
              <a:avLst/>
              <a:gdLst/>
              <a:ahLst/>
              <a:cxnLst/>
              <a:rect l="l" t="t" r="r" b="b"/>
              <a:pathLst>
                <a:path w="29209" h="147320">
                  <a:moveTo>
                    <a:pt x="28663" y="0"/>
                  </a:moveTo>
                  <a:lnTo>
                    <a:pt x="0" y="0"/>
                  </a:lnTo>
                  <a:lnTo>
                    <a:pt x="28663" y="147078"/>
                  </a:lnTo>
                  <a:lnTo>
                    <a:pt x="28663" y="0"/>
                  </a:lnTo>
                  <a:close/>
                </a:path>
              </a:pathLst>
            </a:custGeom>
            <a:solidFill>
              <a:srgbClr val="FF0000"/>
            </a:solidFill>
          </p:spPr>
          <p:txBody>
            <a:bodyPr wrap="square" lIns="0" tIns="0" rIns="0" bIns="0" rtlCol="0"/>
            <a:lstStyle/>
            <a:p>
              <a:endParaRPr sz="865"/>
            </a:p>
          </p:txBody>
        </p:sp>
        <p:sp>
          <p:nvSpPr>
            <p:cNvPr id="292" name="object 292"/>
            <p:cNvSpPr/>
            <p:nvPr/>
          </p:nvSpPr>
          <p:spPr>
            <a:xfrm>
              <a:off x="7249013" y="5219775"/>
              <a:ext cx="14050" cy="70861"/>
            </a:xfrm>
            <a:custGeom>
              <a:avLst/>
              <a:gdLst/>
              <a:ahLst/>
              <a:cxnLst/>
              <a:rect l="l" t="t" r="r" b="b"/>
              <a:pathLst>
                <a:path w="29209" h="147320">
                  <a:moveTo>
                    <a:pt x="0" y="0"/>
                  </a:moveTo>
                  <a:lnTo>
                    <a:pt x="0" y="147078"/>
                  </a:lnTo>
                  <a:lnTo>
                    <a:pt x="28663" y="147078"/>
                  </a:lnTo>
                  <a:lnTo>
                    <a:pt x="0" y="0"/>
                  </a:lnTo>
                  <a:close/>
                </a:path>
              </a:pathLst>
            </a:custGeom>
            <a:solidFill>
              <a:srgbClr val="FF0000"/>
            </a:solidFill>
          </p:spPr>
          <p:txBody>
            <a:bodyPr wrap="square" lIns="0" tIns="0" rIns="0" bIns="0" rtlCol="0"/>
            <a:lstStyle/>
            <a:p>
              <a:endParaRPr sz="865"/>
            </a:p>
          </p:txBody>
        </p:sp>
        <p:sp>
          <p:nvSpPr>
            <p:cNvPr id="293" name="object 293"/>
            <p:cNvSpPr/>
            <p:nvPr/>
          </p:nvSpPr>
          <p:spPr>
            <a:xfrm>
              <a:off x="7274141" y="5219776"/>
              <a:ext cx="14050" cy="66584"/>
            </a:xfrm>
            <a:custGeom>
              <a:avLst/>
              <a:gdLst/>
              <a:ahLst/>
              <a:cxnLst/>
              <a:rect l="l" t="t" r="r" b="b"/>
              <a:pathLst>
                <a:path w="29209" h="138429">
                  <a:moveTo>
                    <a:pt x="28663" y="0"/>
                  </a:moveTo>
                  <a:lnTo>
                    <a:pt x="0" y="0"/>
                  </a:lnTo>
                  <a:lnTo>
                    <a:pt x="28663" y="137858"/>
                  </a:lnTo>
                  <a:lnTo>
                    <a:pt x="28663" y="0"/>
                  </a:lnTo>
                  <a:close/>
                </a:path>
              </a:pathLst>
            </a:custGeom>
            <a:solidFill>
              <a:srgbClr val="FF0000"/>
            </a:solidFill>
          </p:spPr>
          <p:txBody>
            <a:bodyPr wrap="square" lIns="0" tIns="0" rIns="0" bIns="0" rtlCol="0"/>
            <a:lstStyle/>
            <a:p>
              <a:endParaRPr sz="865"/>
            </a:p>
          </p:txBody>
        </p:sp>
        <p:sp>
          <p:nvSpPr>
            <p:cNvPr id="294" name="object 294"/>
            <p:cNvSpPr/>
            <p:nvPr/>
          </p:nvSpPr>
          <p:spPr>
            <a:xfrm>
              <a:off x="7274139" y="5219776"/>
              <a:ext cx="14050" cy="66584"/>
            </a:xfrm>
            <a:custGeom>
              <a:avLst/>
              <a:gdLst/>
              <a:ahLst/>
              <a:cxnLst/>
              <a:rect l="l" t="t" r="r" b="b"/>
              <a:pathLst>
                <a:path w="29209" h="138429">
                  <a:moveTo>
                    <a:pt x="0" y="0"/>
                  </a:moveTo>
                  <a:lnTo>
                    <a:pt x="0" y="137858"/>
                  </a:lnTo>
                  <a:lnTo>
                    <a:pt x="28663" y="137858"/>
                  </a:lnTo>
                  <a:lnTo>
                    <a:pt x="0" y="0"/>
                  </a:lnTo>
                  <a:close/>
                </a:path>
              </a:pathLst>
            </a:custGeom>
            <a:solidFill>
              <a:srgbClr val="FF0000"/>
            </a:solidFill>
          </p:spPr>
          <p:txBody>
            <a:bodyPr wrap="square" lIns="0" tIns="0" rIns="0" bIns="0" rtlCol="0"/>
            <a:lstStyle/>
            <a:p>
              <a:endParaRPr sz="865"/>
            </a:p>
          </p:txBody>
        </p:sp>
        <p:sp>
          <p:nvSpPr>
            <p:cNvPr id="295" name="object 295"/>
            <p:cNvSpPr/>
            <p:nvPr/>
          </p:nvSpPr>
          <p:spPr>
            <a:xfrm>
              <a:off x="7299921" y="5219776"/>
              <a:ext cx="14050" cy="66584"/>
            </a:xfrm>
            <a:custGeom>
              <a:avLst/>
              <a:gdLst/>
              <a:ahLst/>
              <a:cxnLst/>
              <a:rect l="l" t="t" r="r" b="b"/>
              <a:pathLst>
                <a:path w="29209" h="138429">
                  <a:moveTo>
                    <a:pt x="28676" y="0"/>
                  </a:moveTo>
                  <a:lnTo>
                    <a:pt x="0" y="0"/>
                  </a:lnTo>
                  <a:lnTo>
                    <a:pt x="28676" y="137858"/>
                  </a:lnTo>
                  <a:lnTo>
                    <a:pt x="28676" y="0"/>
                  </a:lnTo>
                  <a:close/>
                </a:path>
              </a:pathLst>
            </a:custGeom>
            <a:solidFill>
              <a:srgbClr val="FF0000"/>
            </a:solidFill>
          </p:spPr>
          <p:txBody>
            <a:bodyPr wrap="square" lIns="0" tIns="0" rIns="0" bIns="0" rtlCol="0"/>
            <a:lstStyle/>
            <a:p>
              <a:endParaRPr sz="865"/>
            </a:p>
          </p:txBody>
        </p:sp>
        <p:sp>
          <p:nvSpPr>
            <p:cNvPr id="296" name="object 296"/>
            <p:cNvSpPr/>
            <p:nvPr/>
          </p:nvSpPr>
          <p:spPr>
            <a:xfrm>
              <a:off x="7299924" y="5219776"/>
              <a:ext cx="14050" cy="66584"/>
            </a:xfrm>
            <a:custGeom>
              <a:avLst/>
              <a:gdLst/>
              <a:ahLst/>
              <a:cxnLst/>
              <a:rect l="l" t="t" r="r" b="b"/>
              <a:pathLst>
                <a:path w="29209" h="138429">
                  <a:moveTo>
                    <a:pt x="0" y="0"/>
                  </a:moveTo>
                  <a:lnTo>
                    <a:pt x="0" y="137858"/>
                  </a:lnTo>
                  <a:lnTo>
                    <a:pt x="28676" y="137858"/>
                  </a:lnTo>
                  <a:lnTo>
                    <a:pt x="0" y="0"/>
                  </a:lnTo>
                  <a:close/>
                </a:path>
              </a:pathLst>
            </a:custGeom>
            <a:solidFill>
              <a:srgbClr val="FF0000"/>
            </a:solidFill>
          </p:spPr>
          <p:txBody>
            <a:bodyPr wrap="square" lIns="0" tIns="0" rIns="0" bIns="0" rtlCol="0"/>
            <a:lstStyle/>
            <a:p>
              <a:endParaRPr sz="865"/>
            </a:p>
          </p:txBody>
        </p:sp>
        <p:sp>
          <p:nvSpPr>
            <p:cNvPr id="297" name="object 297"/>
            <p:cNvSpPr/>
            <p:nvPr/>
          </p:nvSpPr>
          <p:spPr>
            <a:xfrm>
              <a:off x="7346868" y="5230827"/>
              <a:ext cx="30849" cy="25962"/>
            </a:xfrm>
            <a:custGeom>
              <a:avLst/>
              <a:gdLst/>
              <a:ahLst/>
              <a:cxnLst/>
              <a:rect l="l" t="t" r="r" b="b"/>
              <a:pathLst>
                <a:path w="64134" h="53975">
                  <a:moveTo>
                    <a:pt x="0" y="0"/>
                  </a:moveTo>
                  <a:lnTo>
                    <a:pt x="0" y="53809"/>
                  </a:lnTo>
                  <a:lnTo>
                    <a:pt x="63627" y="26898"/>
                  </a:lnTo>
                  <a:lnTo>
                    <a:pt x="0" y="0"/>
                  </a:lnTo>
                  <a:close/>
                </a:path>
              </a:pathLst>
            </a:custGeom>
            <a:solidFill>
              <a:srgbClr val="000000"/>
            </a:solidFill>
          </p:spPr>
          <p:txBody>
            <a:bodyPr wrap="square" lIns="0" tIns="0" rIns="0" bIns="0" rtlCol="0"/>
            <a:lstStyle/>
            <a:p>
              <a:endParaRPr sz="865"/>
            </a:p>
          </p:txBody>
        </p:sp>
        <p:sp>
          <p:nvSpPr>
            <p:cNvPr id="298" name="object 298"/>
            <p:cNvSpPr/>
            <p:nvPr/>
          </p:nvSpPr>
          <p:spPr>
            <a:xfrm>
              <a:off x="7081070" y="5243767"/>
              <a:ext cx="266033" cy="0"/>
            </a:xfrm>
            <a:custGeom>
              <a:avLst/>
              <a:gdLst/>
              <a:ahLst/>
              <a:cxnLst/>
              <a:rect l="l" t="t" r="r" b="b"/>
              <a:pathLst>
                <a:path w="553084">
                  <a:moveTo>
                    <a:pt x="0" y="0"/>
                  </a:moveTo>
                  <a:lnTo>
                    <a:pt x="552602" y="0"/>
                  </a:lnTo>
                </a:path>
              </a:pathLst>
            </a:custGeom>
            <a:ln w="18558">
              <a:solidFill>
                <a:srgbClr val="000000"/>
              </a:solidFill>
            </a:ln>
          </p:spPr>
          <p:txBody>
            <a:bodyPr wrap="square" lIns="0" tIns="0" rIns="0" bIns="0" rtlCol="0"/>
            <a:lstStyle/>
            <a:p>
              <a:endParaRPr sz="865"/>
            </a:p>
          </p:txBody>
        </p:sp>
        <p:sp>
          <p:nvSpPr>
            <p:cNvPr id="299" name="object 299"/>
            <p:cNvSpPr/>
            <p:nvPr/>
          </p:nvSpPr>
          <p:spPr>
            <a:xfrm>
              <a:off x="7822168" y="5239139"/>
              <a:ext cx="8552" cy="66279"/>
            </a:xfrm>
            <a:custGeom>
              <a:avLst/>
              <a:gdLst/>
              <a:ahLst/>
              <a:cxnLst/>
              <a:rect l="l" t="t" r="r" b="b"/>
              <a:pathLst>
                <a:path w="17780" h="137795">
                  <a:moveTo>
                    <a:pt x="17678" y="0"/>
                  </a:moveTo>
                  <a:lnTo>
                    <a:pt x="17678" y="137655"/>
                  </a:lnTo>
                  <a:lnTo>
                    <a:pt x="0" y="137655"/>
                  </a:lnTo>
                  <a:lnTo>
                    <a:pt x="0" y="0"/>
                  </a:lnTo>
                  <a:lnTo>
                    <a:pt x="17678" y="0"/>
                  </a:lnTo>
                  <a:close/>
                </a:path>
              </a:pathLst>
            </a:custGeom>
            <a:ln w="3175">
              <a:solidFill>
                <a:srgbClr val="FF0000"/>
              </a:solidFill>
            </a:ln>
          </p:spPr>
          <p:txBody>
            <a:bodyPr wrap="square" lIns="0" tIns="0" rIns="0" bIns="0" rtlCol="0"/>
            <a:lstStyle/>
            <a:p>
              <a:endParaRPr sz="865"/>
            </a:p>
          </p:txBody>
        </p:sp>
        <p:sp>
          <p:nvSpPr>
            <p:cNvPr id="300" name="object 300"/>
            <p:cNvSpPr/>
            <p:nvPr/>
          </p:nvSpPr>
          <p:spPr>
            <a:xfrm>
              <a:off x="7699378" y="5234699"/>
              <a:ext cx="8858" cy="70861"/>
            </a:xfrm>
            <a:custGeom>
              <a:avLst/>
              <a:gdLst/>
              <a:ahLst/>
              <a:cxnLst/>
              <a:rect l="l" t="t" r="r" b="b"/>
              <a:pathLst>
                <a:path w="18415" h="147320">
                  <a:moveTo>
                    <a:pt x="17868" y="0"/>
                  </a:moveTo>
                  <a:lnTo>
                    <a:pt x="17868" y="146888"/>
                  </a:lnTo>
                  <a:lnTo>
                    <a:pt x="0" y="146888"/>
                  </a:lnTo>
                  <a:lnTo>
                    <a:pt x="0" y="0"/>
                  </a:lnTo>
                  <a:lnTo>
                    <a:pt x="17868" y="0"/>
                  </a:lnTo>
                  <a:close/>
                </a:path>
              </a:pathLst>
            </a:custGeom>
            <a:ln w="3175">
              <a:solidFill>
                <a:srgbClr val="FF0000"/>
              </a:solidFill>
            </a:ln>
          </p:spPr>
          <p:txBody>
            <a:bodyPr wrap="square" lIns="0" tIns="0" rIns="0" bIns="0" rtlCol="0"/>
            <a:lstStyle/>
            <a:p>
              <a:endParaRPr sz="865"/>
            </a:p>
          </p:txBody>
        </p:sp>
        <p:sp>
          <p:nvSpPr>
            <p:cNvPr id="301" name="object 301"/>
            <p:cNvSpPr/>
            <p:nvPr/>
          </p:nvSpPr>
          <p:spPr>
            <a:xfrm>
              <a:off x="7844556" y="5239140"/>
              <a:ext cx="14050" cy="66279"/>
            </a:xfrm>
            <a:custGeom>
              <a:avLst/>
              <a:gdLst/>
              <a:ahLst/>
              <a:cxnLst/>
              <a:rect l="l" t="t" r="r" b="b"/>
              <a:pathLst>
                <a:path w="29209" h="137795">
                  <a:moveTo>
                    <a:pt x="0" y="0"/>
                  </a:moveTo>
                  <a:lnTo>
                    <a:pt x="0" y="137655"/>
                  </a:lnTo>
                  <a:lnTo>
                    <a:pt x="28676" y="137655"/>
                  </a:lnTo>
                  <a:lnTo>
                    <a:pt x="0" y="0"/>
                  </a:lnTo>
                  <a:close/>
                </a:path>
              </a:pathLst>
            </a:custGeom>
            <a:solidFill>
              <a:srgbClr val="FF0000"/>
            </a:solidFill>
          </p:spPr>
          <p:txBody>
            <a:bodyPr wrap="square" lIns="0" tIns="0" rIns="0" bIns="0" rtlCol="0"/>
            <a:lstStyle/>
            <a:p>
              <a:endParaRPr sz="865"/>
            </a:p>
          </p:txBody>
        </p:sp>
        <p:sp>
          <p:nvSpPr>
            <p:cNvPr id="302" name="object 302"/>
            <p:cNvSpPr/>
            <p:nvPr/>
          </p:nvSpPr>
          <p:spPr>
            <a:xfrm>
              <a:off x="7844553" y="5239140"/>
              <a:ext cx="14050" cy="66279"/>
            </a:xfrm>
            <a:custGeom>
              <a:avLst/>
              <a:gdLst/>
              <a:ahLst/>
              <a:cxnLst/>
              <a:rect l="l" t="t" r="r" b="b"/>
              <a:pathLst>
                <a:path w="29209" h="137795">
                  <a:moveTo>
                    <a:pt x="28676" y="0"/>
                  </a:moveTo>
                  <a:lnTo>
                    <a:pt x="0" y="0"/>
                  </a:lnTo>
                  <a:lnTo>
                    <a:pt x="28676" y="137655"/>
                  </a:lnTo>
                  <a:lnTo>
                    <a:pt x="28676" y="0"/>
                  </a:lnTo>
                  <a:close/>
                </a:path>
              </a:pathLst>
            </a:custGeom>
            <a:solidFill>
              <a:srgbClr val="FF0000"/>
            </a:solidFill>
          </p:spPr>
          <p:txBody>
            <a:bodyPr wrap="square" lIns="0" tIns="0" rIns="0" bIns="0" rtlCol="0"/>
            <a:lstStyle/>
            <a:p>
              <a:endParaRPr sz="865"/>
            </a:p>
          </p:txBody>
        </p:sp>
        <p:sp>
          <p:nvSpPr>
            <p:cNvPr id="303" name="object 303"/>
            <p:cNvSpPr/>
            <p:nvPr/>
          </p:nvSpPr>
          <p:spPr>
            <a:xfrm>
              <a:off x="7818675" y="5239140"/>
              <a:ext cx="14050" cy="66279"/>
            </a:xfrm>
            <a:custGeom>
              <a:avLst/>
              <a:gdLst/>
              <a:ahLst/>
              <a:cxnLst/>
              <a:rect l="l" t="t" r="r" b="b"/>
              <a:pathLst>
                <a:path w="29209" h="137795">
                  <a:moveTo>
                    <a:pt x="0" y="0"/>
                  </a:moveTo>
                  <a:lnTo>
                    <a:pt x="0" y="137655"/>
                  </a:lnTo>
                  <a:lnTo>
                    <a:pt x="28867" y="137655"/>
                  </a:lnTo>
                  <a:lnTo>
                    <a:pt x="0" y="0"/>
                  </a:lnTo>
                  <a:close/>
                </a:path>
              </a:pathLst>
            </a:custGeom>
            <a:solidFill>
              <a:srgbClr val="FF0000"/>
            </a:solidFill>
          </p:spPr>
          <p:txBody>
            <a:bodyPr wrap="square" lIns="0" tIns="0" rIns="0" bIns="0" rtlCol="0"/>
            <a:lstStyle/>
            <a:p>
              <a:endParaRPr sz="865"/>
            </a:p>
          </p:txBody>
        </p:sp>
        <p:sp>
          <p:nvSpPr>
            <p:cNvPr id="304" name="object 304"/>
            <p:cNvSpPr/>
            <p:nvPr/>
          </p:nvSpPr>
          <p:spPr>
            <a:xfrm>
              <a:off x="7818675" y="5239140"/>
              <a:ext cx="14050" cy="66279"/>
            </a:xfrm>
            <a:custGeom>
              <a:avLst/>
              <a:gdLst/>
              <a:ahLst/>
              <a:cxnLst/>
              <a:rect l="l" t="t" r="r" b="b"/>
              <a:pathLst>
                <a:path w="29209" h="137795">
                  <a:moveTo>
                    <a:pt x="28867" y="0"/>
                  </a:moveTo>
                  <a:lnTo>
                    <a:pt x="0" y="0"/>
                  </a:lnTo>
                  <a:lnTo>
                    <a:pt x="28867" y="137655"/>
                  </a:lnTo>
                  <a:lnTo>
                    <a:pt x="28867" y="0"/>
                  </a:lnTo>
                  <a:close/>
                </a:path>
              </a:pathLst>
            </a:custGeom>
            <a:solidFill>
              <a:srgbClr val="FF0000"/>
            </a:solidFill>
          </p:spPr>
          <p:txBody>
            <a:bodyPr wrap="square" lIns="0" tIns="0" rIns="0" bIns="0" rtlCol="0"/>
            <a:lstStyle/>
            <a:p>
              <a:endParaRPr sz="865"/>
            </a:p>
          </p:txBody>
        </p:sp>
        <p:sp>
          <p:nvSpPr>
            <p:cNvPr id="305" name="object 305"/>
            <p:cNvSpPr/>
            <p:nvPr/>
          </p:nvSpPr>
          <p:spPr>
            <a:xfrm>
              <a:off x="7782876" y="5239140"/>
              <a:ext cx="14050" cy="66279"/>
            </a:xfrm>
            <a:custGeom>
              <a:avLst/>
              <a:gdLst/>
              <a:ahLst/>
              <a:cxnLst/>
              <a:rect l="l" t="t" r="r" b="b"/>
              <a:pathLst>
                <a:path w="29209" h="137795">
                  <a:moveTo>
                    <a:pt x="0" y="0"/>
                  </a:moveTo>
                  <a:lnTo>
                    <a:pt x="0" y="137655"/>
                  </a:lnTo>
                  <a:lnTo>
                    <a:pt x="28676" y="137655"/>
                  </a:lnTo>
                  <a:lnTo>
                    <a:pt x="0" y="0"/>
                  </a:lnTo>
                  <a:close/>
                </a:path>
              </a:pathLst>
            </a:custGeom>
            <a:solidFill>
              <a:srgbClr val="FF0000"/>
            </a:solidFill>
          </p:spPr>
          <p:txBody>
            <a:bodyPr wrap="square" lIns="0" tIns="0" rIns="0" bIns="0" rtlCol="0"/>
            <a:lstStyle/>
            <a:p>
              <a:endParaRPr sz="865"/>
            </a:p>
          </p:txBody>
        </p:sp>
        <p:sp>
          <p:nvSpPr>
            <p:cNvPr id="306" name="object 306"/>
            <p:cNvSpPr/>
            <p:nvPr/>
          </p:nvSpPr>
          <p:spPr>
            <a:xfrm>
              <a:off x="7782873" y="5239140"/>
              <a:ext cx="14050" cy="66279"/>
            </a:xfrm>
            <a:custGeom>
              <a:avLst/>
              <a:gdLst/>
              <a:ahLst/>
              <a:cxnLst/>
              <a:rect l="l" t="t" r="r" b="b"/>
              <a:pathLst>
                <a:path w="29209" h="137795">
                  <a:moveTo>
                    <a:pt x="28676" y="0"/>
                  </a:moveTo>
                  <a:lnTo>
                    <a:pt x="0" y="0"/>
                  </a:lnTo>
                  <a:lnTo>
                    <a:pt x="28676" y="137655"/>
                  </a:lnTo>
                  <a:lnTo>
                    <a:pt x="28676" y="0"/>
                  </a:lnTo>
                  <a:close/>
                </a:path>
              </a:pathLst>
            </a:custGeom>
            <a:solidFill>
              <a:srgbClr val="FF0000"/>
            </a:solidFill>
          </p:spPr>
          <p:txBody>
            <a:bodyPr wrap="square" lIns="0" tIns="0" rIns="0" bIns="0" rtlCol="0"/>
            <a:lstStyle/>
            <a:p>
              <a:endParaRPr sz="865"/>
            </a:p>
          </p:txBody>
        </p:sp>
        <p:sp>
          <p:nvSpPr>
            <p:cNvPr id="307" name="object 307"/>
            <p:cNvSpPr/>
            <p:nvPr/>
          </p:nvSpPr>
          <p:spPr>
            <a:xfrm>
              <a:off x="7749912" y="5239140"/>
              <a:ext cx="14050" cy="66279"/>
            </a:xfrm>
            <a:custGeom>
              <a:avLst/>
              <a:gdLst/>
              <a:ahLst/>
              <a:cxnLst/>
              <a:rect l="l" t="t" r="r" b="b"/>
              <a:pathLst>
                <a:path w="29209" h="137795">
                  <a:moveTo>
                    <a:pt x="0" y="0"/>
                  </a:moveTo>
                  <a:lnTo>
                    <a:pt x="0" y="137655"/>
                  </a:lnTo>
                  <a:lnTo>
                    <a:pt x="28676" y="137655"/>
                  </a:lnTo>
                  <a:lnTo>
                    <a:pt x="0" y="0"/>
                  </a:lnTo>
                  <a:close/>
                </a:path>
              </a:pathLst>
            </a:custGeom>
            <a:solidFill>
              <a:srgbClr val="FF0000"/>
            </a:solidFill>
          </p:spPr>
          <p:txBody>
            <a:bodyPr wrap="square" lIns="0" tIns="0" rIns="0" bIns="0" rtlCol="0"/>
            <a:lstStyle/>
            <a:p>
              <a:endParaRPr sz="865"/>
            </a:p>
          </p:txBody>
        </p:sp>
        <p:sp>
          <p:nvSpPr>
            <p:cNvPr id="308" name="object 308"/>
            <p:cNvSpPr/>
            <p:nvPr/>
          </p:nvSpPr>
          <p:spPr>
            <a:xfrm>
              <a:off x="7749909" y="5239140"/>
              <a:ext cx="14050" cy="66279"/>
            </a:xfrm>
            <a:custGeom>
              <a:avLst/>
              <a:gdLst/>
              <a:ahLst/>
              <a:cxnLst/>
              <a:rect l="l" t="t" r="r" b="b"/>
              <a:pathLst>
                <a:path w="29209" h="137795">
                  <a:moveTo>
                    <a:pt x="28676" y="0"/>
                  </a:moveTo>
                  <a:lnTo>
                    <a:pt x="0" y="0"/>
                  </a:lnTo>
                  <a:lnTo>
                    <a:pt x="28676" y="137655"/>
                  </a:lnTo>
                  <a:lnTo>
                    <a:pt x="28676" y="0"/>
                  </a:lnTo>
                  <a:close/>
                </a:path>
              </a:pathLst>
            </a:custGeom>
            <a:solidFill>
              <a:srgbClr val="FF0000"/>
            </a:solidFill>
          </p:spPr>
          <p:txBody>
            <a:bodyPr wrap="square" lIns="0" tIns="0" rIns="0" bIns="0" rtlCol="0"/>
            <a:lstStyle/>
            <a:p>
              <a:endParaRPr sz="865"/>
            </a:p>
          </p:txBody>
        </p:sp>
        <p:sp>
          <p:nvSpPr>
            <p:cNvPr id="309" name="object 309"/>
            <p:cNvSpPr/>
            <p:nvPr/>
          </p:nvSpPr>
          <p:spPr>
            <a:xfrm>
              <a:off x="7695411" y="5234699"/>
              <a:ext cx="14050" cy="70861"/>
            </a:xfrm>
            <a:custGeom>
              <a:avLst/>
              <a:gdLst/>
              <a:ahLst/>
              <a:cxnLst/>
              <a:rect l="l" t="t" r="r" b="b"/>
              <a:pathLst>
                <a:path w="29209" h="147320">
                  <a:moveTo>
                    <a:pt x="0" y="0"/>
                  </a:moveTo>
                  <a:lnTo>
                    <a:pt x="0" y="146888"/>
                  </a:lnTo>
                  <a:lnTo>
                    <a:pt x="28867" y="146888"/>
                  </a:lnTo>
                  <a:lnTo>
                    <a:pt x="0" y="0"/>
                  </a:lnTo>
                  <a:close/>
                </a:path>
              </a:pathLst>
            </a:custGeom>
            <a:solidFill>
              <a:srgbClr val="FF0000"/>
            </a:solidFill>
          </p:spPr>
          <p:txBody>
            <a:bodyPr wrap="square" lIns="0" tIns="0" rIns="0" bIns="0" rtlCol="0"/>
            <a:lstStyle/>
            <a:p>
              <a:endParaRPr sz="865"/>
            </a:p>
          </p:txBody>
        </p:sp>
        <p:sp>
          <p:nvSpPr>
            <p:cNvPr id="310" name="object 310"/>
            <p:cNvSpPr/>
            <p:nvPr/>
          </p:nvSpPr>
          <p:spPr>
            <a:xfrm>
              <a:off x="7695411" y="5234699"/>
              <a:ext cx="14050" cy="70861"/>
            </a:xfrm>
            <a:custGeom>
              <a:avLst/>
              <a:gdLst/>
              <a:ahLst/>
              <a:cxnLst/>
              <a:rect l="l" t="t" r="r" b="b"/>
              <a:pathLst>
                <a:path w="29209" h="147320">
                  <a:moveTo>
                    <a:pt x="28867" y="0"/>
                  </a:moveTo>
                  <a:lnTo>
                    <a:pt x="0" y="0"/>
                  </a:lnTo>
                  <a:lnTo>
                    <a:pt x="28867" y="146888"/>
                  </a:lnTo>
                  <a:lnTo>
                    <a:pt x="28867" y="0"/>
                  </a:lnTo>
                  <a:close/>
                </a:path>
              </a:pathLst>
            </a:custGeom>
            <a:solidFill>
              <a:srgbClr val="FF0000"/>
            </a:solidFill>
          </p:spPr>
          <p:txBody>
            <a:bodyPr wrap="square" lIns="0" tIns="0" rIns="0" bIns="0" rtlCol="0"/>
            <a:lstStyle/>
            <a:p>
              <a:endParaRPr sz="865"/>
            </a:p>
          </p:txBody>
        </p:sp>
        <p:sp>
          <p:nvSpPr>
            <p:cNvPr id="311" name="object 311"/>
            <p:cNvSpPr/>
            <p:nvPr/>
          </p:nvSpPr>
          <p:spPr>
            <a:xfrm>
              <a:off x="7670379" y="5239140"/>
              <a:ext cx="14050" cy="66279"/>
            </a:xfrm>
            <a:custGeom>
              <a:avLst/>
              <a:gdLst/>
              <a:ahLst/>
              <a:cxnLst/>
              <a:rect l="l" t="t" r="r" b="b"/>
              <a:pathLst>
                <a:path w="29209" h="137795">
                  <a:moveTo>
                    <a:pt x="0" y="0"/>
                  </a:moveTo>
                  <a:lnTo>
                    <a:pt x="0" y="137655"/>
                  </a:lnTo>
                  <a:lnTo>
                    <a:pt x="28676" y="137655"/>
                  </a:lnTo>
                  <a:lnTo>
                    <a:pt x="0" y="0"/>
                  </a:lnTo>
                  <a:close/>
                </a:path>
              </a:pathLst>
            </a:custGeom>
            <a:solidFill>
              <a:srgbClr val="FF0000"/>
            </a:solidFill>
          </p:spPr>
          <p:txBody>
            <a:bodyPr wrap="square" lIns="0" tIns="0" rIns="0" bIns="0" rtlCol="0"/>
            <a:lstStyle/>
            <a:p>
              <a:endParaRPr sz="865"/>
            </a:p>
          </p:txBody>
        </p:sp>
        <p:sp>
          <p:nvSpPr>
            <p:cNvPr id="312" name="object 312"/>
            <p:cNvSpPr/>
            <p:nvPr/>
          </p:nvSpPr>
          <p:spPr>
            <a:xfrm>
              <a:off x="7670377" y="5239140"/>
              <a:ext cx="14050" cy="66279"/>
            </a:xfrm>
            <a:custGeom>
              <a:avLst/>
              <a:gdLst/>
              <a:ahLst/>
              <a:cxnLst/>
              <a:rect l="l" t="t" r="r" b="b"/>
              <a:pathLst>
                <a:path w="29209" h="137795">
                  <a:moveTo>
                    <a:pt x="28676" y="0"/>
                  </a:moveTo>
                  <a:lnTo>
                    <a:pt x="0" y="0"/>
                  </a:lnTo>
                  <a:lnTo>
                    <a:pt x="28676" y="137655"/>
                  </a:lnTo>
                  <a:lnTo>
                    <a:pt x="28676" y="0"/>
                  </a:lnTo>
                  <a:close/>
                </a:path>
              </a:pathLst>
            </a:custGeom>
            <a:solidFill>
              <a:srgbClr val="FF0000"/>
            </a:solidFill>
          </p:spPr>
          <p:txBody>
            <a:bodyPr wrap="square" lIns="0" tIns="0" rIns="0" bIns="0" rtlCol="0"/>
            <a:lstStyle/>
            <a:p>
              <a:endParaRPr sz="865"/>
            </a:p>
          </p:txBody>
        </p:sp>
        <p:sp>
          <p:nvSpPr>
            <p:cNvPr id="313" name="object 313"/>
            <p:cNvSpPr/>
            <p:nvPr/>
          </p:nvSpPr>
          <p:spPr>
            <a:xfrm>
              <a:off x="7644499" y="5239140"/>
              <a:ext cx="14050" cy="66279"/>
            </a:xfrm>
            <a:custGeom>
              <a:avLst/>
              <a:gdLst/>
              <a:ahLst/>
              <a:cxnLst/>
              <a:rect l="l" t="t" r="r" b="b"/>
              <a:pathLst>
                <a:path w="29209" h="137795">
                  <a:moveTo>
                    <a:pt x="0" y="0"/>
                  </a:moveTo>
                  <a:lnTo>
                    <a:pt x="0" y="137655"/>
                  </a:lnTo>
                  <a:lnTo>
                    <a:pt x="28867" y="137655"/>
                  </a:lnTo>
                  <a:lnTo>
                    <a:pt x="0" y="0"/>
                  </a:lnTo>
                  <a:close/>
                </a:path>
              </a:pathLst>
            </a:custGeom>
            <a:solidFill>
              <a:srgbClr val="FF0000"/>
            </a:solidFill>
          </p:spPr>
          <p:txBody>
            <a:bodyPr wrap="square" lIns="0" tIns="0" rIns="0" bIns="0" rtlCol="0"/>
            <a:lstStyle/>
            <a:p>
              <a:endParaRPr sz="865"/>
            </a:p>
          </p:txBody>
        </p:sp>
        <p:sp>
          <p:nvSpPr>
            <p:cNvPr id="314" name="object 314"/>
            <p:cNvSpPr/>
            <p:nvPr/>
          </p:nvSpPr>
          <p:spPr>
            <a:xfrm>
              <a:off x="7644498" y="5239140"/>
              <a:ext cx="14050" cy="66279"/>
            </a:xfrm>
            <a:custGeom>
              <a:avLst/>
              <a:gdLst/>
              <a:ahLst/>
              <a:cxnLst/>
              <a:rect l="l" t="t" r="r" b="b"/>
              <a:pathLst>
                <a:path w="29209" h="137795">
                  <a:moveTo>
                    <a:pt x="28867" y="0"/>
                  </a:moveTo>
                  <a:lnTo>
                    <a:pt x="0" y="0"/>
                  </a:lnTo>
                  <a:lnTo>
                    <a:pt x="28867" y="137655"/>
                  </a:lnTo>
                  <a:lnTo>
                    <a:pt x="28867" y="0"/>
                  </a:lnTo>
                  <a:close/>
                </a:path>
              </a:pathLst>
            </a:custGeom>
            <a:solidFill>
              <a:srgbClr val="FF0000"/>
            </a:solidFill>
          </p:spPr>
          <p:txBody>
            <a:bodyPr wrap="square" lIns="0" tIns="0" rIns="0" bIns="0" rtlCol="0"/>
            <a:lstStyle/>
            <a:p>
              <a:endParaRPr sz="865"/>
            </a:p>
          </p:txBody>
        </p:sp>
        <p:sp>
          <p:nvSpPr>
            <p:cNvPr id="315" name="object 315"/>
            <p:cNvSpPr/>
            <p:nvPr/>
          </p:nvSpPr>
          <p:spPr>
            <a:xfrm>
              <a:off x="7580837" y="5268513"/>
              <a:ext cx="30543" cy="25962"/>
            </a:xfrm>
            <a:custGeom>
              <a:avLst/>
              <a:gdLst/>
              <a:ahLst/>
              <a:cxnLst/>
              <a:rect l="l" t="t" r="r" b="b"/>
              <a:pathLst>
                <a:path w="63500" h="53975">
                  <a:moveTo>
                    <a:pt x="63423" y="0"/>
                  </a:moveTo>
                  <a:lnTo>
                    <a:pt x="0" y="26911"/>
                  </a:lnTo>
                  <a:lnTo>
                    <a:pt x="63423" y="53809"/>
                  </a:lnTo>
                  <a:lnTo>
                    <a:pt x="63423" y="0"/>
                  </a:lnTo>
                  <a:close/>
                </a:path>
              </a:pathLst>
            </a:custGeom>
            <a:solidFill>
              <a:srgbClr val="000000"/>
            </a:solidFill>
          </p:spPr>
          <p:txBody>
            <a:bodyPr wrap="square" lIns="0" tIns="0" rIns="0" bIns="0" rtlCol="0"/>
            <a:lstStyle/>
            <a:p>
              <a:endParaRPr sz="865"/>
            </a:p>
          </p:txBody>
        </p:sp>
        <p:sp>
          <p:nvSpPr>
            <p:cNvPr id="316" name="object 316"/>
            <p:cNvSpPr/>
            <p:nvPr/>
          </p:nvSpPr>
          <p:spPr>
            <a:xfrm>
              <a:off x="7611342" y="5281454"/>
              <a:ext cx="266033" cy="0"/>
            </a:xfrm>
            <a:custGeom>
              <a:avLst/>
              <a:gdLst/>
              <a:ahLst/>
              <a:cxnLst/>
              <a:rect l="l" t="t" r="r" b="b"/>
              <a:pathLst>
                <a:path w="553084">
                  <a:moveTo>
                    <a:pt x="0" y="0"/>
                  </a:moveTo>
                  <a:lnTo>
                    <a:pt x="552602" y="0"/>
                  </a:lnTo>
                </a:path>
              </a:pathLst>
            </a:custGeom>
            <a:ln w="18557">
              <a:solidFill>
                <a:srgbClr val="000000"/>
              </a:solidFill>
            </a:ln>
          </p:spPr>
          <p:txBody>
            <a:bodyPr wrap="square" lIns="0" tIns="0" rIns="0" bIns="0" rtlCol="0"/>
            <a:lstStyle/>
            <a:p>
              <a:endParaRPr sz="865"/>
            </a:p>
          </p:txBody>
        </p:sp>
        <p:sp>
          <p:nvSpPr>
            <p:cNvPr id="317" name="object 317"/>
            <p:cNvSpPr/>
            <p:nvPr/>
          </p:nvSpPr>
          <p:spPr>
            <a:xfrm>
              <a:off x="4470806" y="4999254"/>
              <a:ext cx="193645" cy="319484"/>
            </a:xfrm>
            <a:custGeom>
              <a:avLst/>
              <a:gdLst/>
              <a:ahLst/>
              <a:cxnLst/>
              <a:rect l="l" t="t" r="r" b="b"/>
              <a:pathLst>
                <a:path w="402590" h="664209">
                  <a:moveTo>
                    <a:pt x="0" y="0"/>
                  </a:moveTo>
                  <a:lnTo>
                    <a:pt x="0" y="663740"/>
                  </a:lnTo>
                  <a:lnTo>
                    <a:pt x="402437" y="663740"/>
                  </a:lnTo>
                  <a:lnTo>
                    <a:pt x="0" y="0"/>
                  </a:lnTo>
                  <a:close/>
                </a:path>
              </a:pathLst>
            </a:custGeom>
            <a:solidFill>
              <a:srgbClr val="FCFCFC"/>
            </a:solidFill>
          </p:spPr>
          <p:txBody>
            <a:bodyPr wrap="square" lIns="0" tIns="0" rIns="0" bIns="0" rtlCol="0"/>
            <a:lstStyle/>
            <a:p>
              <a:endParaRPr sz="865"/>
            </a:p>
          </p:txBody>
        </p:sp>
        <p:sp>
          <p:nvSpPr>
            <p:cNvPr id="318" name="object 318"/>
            <p:cNvSpPr/>
            <p:nvPr/>
          </p:nvSpPr>
          <p:spPr>
            <a:xfrm>
              <a:off x="4470806" y="4999254"/>
              <a:ext cx="193645" cy="319484"/>
            </a:xfrm>
            <a:custGeom>
              <a:avLst/>
              <a:gdLst/>
              <a:ahLst/>
              <a:cxnLst/>
              <a:rect l="l" t="t" r="r" b="b"/>
              <a:pathLst>
                <a:path w="402590" h="664209">
                  <a:moveTo>
                    <a:pt x="402437" y="0"/>
                  </a:moveTo>
                  <a:lnTo>
                    <a:pt x="0" y="0"/>
                  </a:lnTo>
                  <a:lnTo>
                    <a:pt x="402437" y="663740"/>
                  </a:lnTo>
                  <a:lnTo>
                    <a:pt x="402437" y="0"/>
                  </a:lnTo>
                  <a:close/>
                </a:path>
              </a:pathLst>
            </a:custGeom>
            <a:solidFill>
              <a:srgbClr val="FCFCFC"/>
            </a:solidFill>
          </p:spPr>
          <p:txBody>
            <a:bodyPr wrap="square" lIns="0" tIns="0" rIns="0" bIns="0" rtlCol="0"/>
            <a:lstStyle/>
            <a:p>
              <a:endParaRPr sz="865"/>
            </a:p>
          </p:txBody>
        </p:sp>
        <p:sp>
          <p:nvSpPr>
            <p:cNvPr id="319" name="object 319"/>
            <p:cNvSpPr/>
            <p:nvPr/>
          </p:nvSpPr>
          <p:spPr>
            <a:xfrm>
              <a:off x="4473100" y="5318205"/>
              <a:ext cx="184787" cy="25045"/>
            </a:xfrm>
            <a:custGeom>
              <a:avLst/>
              <a:gdLst/>
              <a:ahLst/>
              <a:cxnLst/>
              <a:rect l="l" t="t" r="r" b="b"/>
              <a:pathLst>
                <a:path w="384175" h="52070">
                  <a:moveTo>
                    <a:pt x="0" y="51810"/>
                  </a:moveTo>
                  <a:lnTo>
                    <a:pt x="384086" y="51810"/>
                  </a:lnTo>
                  <a:lnTo>
                    <a:pt x="384086" y="0"/>
                  </a:lnTo>
                  <a:lnTo>
                    <a:pt x="0" y="0"/>
                  </a:lnTo>
                  <a:lnTo>
                    <a:pt x="0" y="51810"/>
                  </a:lnTo>
                  <a:close/>
                </a:path>
              </a:pathLst>
            </a:custGeom>
            <a:solidFill>
              <a:srgbClr val="FCFCFC"/>
            </a:solidFill>
          </p:spPr>
          <p:txBody>
            <a:bodyPr wrap="square" lIns="0" tIns="0" rIns="0" bIns="0" rtlCol="0"/>
            <a:lstStyle/>
            <a:p>
              <a:endParaRPr sz="865"/>
            </a:p>
          </p:txBody>
        </p:sp>
        <p:sp>
          <p:nvSpPr>
            <p:cNvPr id="320" name="object 320"/>
            <p:cNvSpPr/>
            <p:nvPr/>
          </p:nvSpPr>
          <p:spPr>
            <a:xfrm>
              <a:off x="4473103" y="5330014"/>
              <a:ext cx="184787" cy="611"/>
            </a:xfrm>
            <a:custGeom>
              <a:avLst/>
              <a:gdLst/>
              <a:ahLst/>
              <a:cxnLst/>
              <a:rect l="l" t="t" r="r" b="b"/>
              <a:pathLst>
                <a:path w="384175" h="1270">
                  <a:moveTo>
                    <a:pt x="0" y="1269"/>
                  </a:moveTo>
                  <a:lnTo>
                    <a:pt x="384086" y="1269"/>
                  </a:lnTo>
                  <a:lnTo>
                    <a:pt x="384086" y="0"/>
                  </a:lnTo>
                  <a:lnTo>
                    <a:pt x="0" y="0"/>
                  </a:lnTo>
                  <a:lnTo>
                    <a:pt x="0" y="1269"/>
                  </a:lnTo>
                  <a:close/>
                </a:path>
              </a:pathLst>
            </a:custGeom>
            <a:solidFill>
              <a:srgbClr val="FCFCFC"/>
            </a:solidFill>
          </p:spPr>
          <p:txBody>
            <a:bodyPr wrap="square" lIns="0" tIns="0" rIns="0" bIns="0" rtlCol="0"/>
            <a:lstStyle/>
            <a:p>
              <a:endParaRPr sz="865"/>
            </a:p>
          </p:txBody>
        </p:sp>
        <p:sp>
          <p:nvSpPr>
            <p:cNvPr id="321" name="object 321"/>
            <p:cNvSpPr/>
            <p:nvPr/>
          </p:nvSpPr>
          <p:spPr>
            <a:xfrm>
              <a:off x="4473100" y="5336571"/>
              <a:ext cx="159437" cy="0"/>
            </a:xfrm>
            <a:custGeom>
              <a:avLst/>
              <a:gdLst/>
              <a:ahLst/>
              <a:cxnLst/>
              <a:rect l="l" t="t" r="r" b="b"/>
              <a:pathLst>
                <a:path w="331470">
                  <a:moveTo>
                    <a:pt x="0" y="0"/>
                  </a:moveTo>
                  <a:lnTo>
                    <a:pt x="331152" y="0"/>
                  </a:lnTo>
                </a:path>
              </a:pathLst>
            </a:custGeom>
            <a:ln w="27254">
              <a:solidFill>
                <a:srgbClr val="FCFCFC"/>
              </a:solidFill>
            </a:ln>
          </p:spPr>
          <p:txBody>
            <a:bodyPr wrap="square" lIns="0" tIns="0" rIns="0" bIns="0" rtlCol="0"/>
            <a:lstStyle/>
            <a:p>
              <a:endParaRPr sz="865"/>
            </a:p>
          </p:txBody>
        </p:sp>
        <p:sp>
          <p:nvSpPr>
            <p:cNvPr id="322" name="object 322"/>
            <p:cNvSpPr/>
            <p:nvPr/>
          </p:nvSpPr>
          <p:spPr>
            <a:xfrm>
              <a:off x="4498442" y="5342821"/>
              <a:ext cx="134085" cy="0"/>
            </a:xfrm>
            <a:custGeom>
              <a:avLst/>
              <a:gdLst/>
              <a:ahLst/>
              <a:cxnLst/>
              <a:rect l="l" t="t" r="r" b="b"/>
              <a:pathLst>
                <a:path w="278765">
                  <a:moveTo>
                    <a:pt x="0" y="0"/>
                  </a:moveTo>
                  <a:lnTo>
                    <a:pt x="278472" y="0"/>
                  </a:lnTo>
                </a:path>
              </a:pathLst>
            </a:custGeom>
            <a:ln w="3175">
              <a:solidFill>
                <a:srgbClr val="FCFCFC"/>
              </a:solidFill>
            </a:ln>
          </p:spPr>
          <p:txBody>
            <a:bodyPr wrap="square" lIns="0" tIns="0" rIns="0" bIns="0" rtlCol="0"/>
            <a:lstStyle/>
            <a:p>
              <a:endParaRPr sz="865"/>
            </a:p>
          </p:txBody>
        </p:sp>
        <p:sp>
          <p:nvSpPr>
            <p:cNvPr id="323" name="object 323"/>
            <p:cNvSpPr/>
            <p:nvPr/>
          </p:nvSpPr>
          <p:spPr>
            <a:xfrm>
              <a:off x="4498443" y="5348383"/>
              <a:ext cx="134085" cy="0"/>
            </a:xfrm>
            <a:custGeom>
              <a:avLst/>
              <a:gdLst/>
              <a:ahLst/>
              <a:cxnLst/>
              <a:rect l="l" t="t" r="r" b="b"/>
              <a:pathLst>
                <a:path w="278765">
                  <a:moveTo>
                    <a:pt x="0" y="0"/>
                  </a:moveTo>
                  <a:lnTo>
                    <a:pt x="278460" y="0"/>
                  </a:lnTo>
                </a:path>
              </a:pathLst>
            </a:custGeom>
            <a:ln w="24396">
              <a:solidFill>
                <a:srgbClr val="FCFCFC"/>
              </a:solidFill>
            </a:ln>
          </p:spPr>
          <p:txBody>
            <a:bodyPr wrap="square" lIns="0" tIns="0" rIns="0" bIns="0" rtlCol="0"/>
            <a:lstStyle/>
            <a:p>
              <a:endParaRPr sz="865"/>
            </a:p>
          </p:txBody>
        </p:sp>
        <p:sp>
          <p:nvSpPr>
            <p:cNvPr id="324" name="object 324"/>
            <p:cNvSpPr/>
            <p:nvPr/>
          </p:nvSpPr>
          <p:spPr>
            <a:xfrm>
              <a:off x="4334573" y="5353945"/>
              <a:ext cx="461815" cy="62003"/>
            </a:xfrm>
            <a:custGeom>
              <a:avLst/>
              <a:gdLst/>
              <a:ahLst/>
              <a:cxnLst/>
              <a:rect l="l" t="t" r="r" b="b"/>
              <a:pathLst>
                <a:path w="960120" h="128904">
                  <a:moveTo>
                    <a:pt x="0" y="0"/>
                  </a:moveTo>
                  <a:lnTo>
                    <a:pt x="0" y="128739"/>
                  </a:lnTo>
                  <a:lnTo>
                    <a:pt x="959840" y="128739"/>
                  </a:lnTo>
                  <a:lnTo>
                    <a:pt x="0" y="0"/>
                  </a:lnTo>
                  <a:close/>
                </a:path>
              </a:pathLst>
            </a:custGeom>
            <a:solidFill>
              <a:srgbClr val="FCFCFC"/>
            </a:solidFill>
          </p:spPr>
          <p:txBody>
            <a:bodyPr wrap="square" lIns="0" tIns="0" rIns="0" bIns="0" rtlCol="0"/>
            <a:lstStyle/>
            <a:p>
              <a:endParaRPr sz="865"/>
            </a:p>
          </p:txBody>
        </p:sp>
        <p:sp>
          <p:nvSpPr>
            <p:cNvPr id="325" name="object 325"/>
            <p:cNvSpPr/>
            <p:nvPr/>
          </p:nvSpPr>
          <p:spPr>
            <a:xfrm>
              <a:off x="4334573" y="5353945"/>
              <a:ext cx="461815" cy="62003"/>
            </a:xfrm>
            <a:custGeom>
              <a:avLst/>
              <a:gdLst/>
              <a:ahLst/>
              <a:cxnLst/>
              <a:rect l="l" t="t" r="r" b="b"/>
              <a:pathLst>
                <a:path w="960120" h="128904">
                  <a:moveTo>
                    <a:pt x="959840" y="0"/>
                  </a:moveTo>
                  <a:lnTo>
                    <a:pt x="0" y="0"/>
                  </a:lnTo>
                  <a:lnTo>
                    <a:pt x="959840" y="128739"/>
                  </a:lnTo>
                  <a:lnTo>
                    <a:pt x="959840" y="0"/>
                  </a:lnTo>
                  <a:close/>
                </a:path>
              </a:pathLst>
            </a:custGeom>
            <a:solidFill>
              <a:srgbClr val="FCFCFC"/>
            </a:solidFill>
          </p:spPr>
          <p:txBody>
            <a:bodyPr wrap="square" lIns="0" tIns="0" rIns="0" bIns="0" rtlCol="0"/>
            <a:lstStyle/>
            <a:p>
              <a:endParaRPr sz="865"/>
            </a:p>
          </p:txBody>
        </p:sp>
        <p:sp>
          <p:nvSpPr>
            <p:cNvPr id="326" name="object 326"/>
            <p:cNvSpPr/>
            <p:nvPr/>
          </p:nvSpPr>
          <p:spPr>
            <a:xfrm>
              <a:off x="4345925" y="5415869"/>
              <a:ext cx="445322" cy="29933"/>
            </a:xfrm>
            <a:custGeom>
              <a:avLst/>
              <a:gdLst/>
              <a:ahLst/>
              <a:cxnLst/>
              <a:rect l="l" t="t" r="r" b="b"/>
              <a:pathLst>
                <a:path w="925829" h="62229">
                  <a:moveTo>
                    <a:pt x="0" y="0"/>
                  </a:moveTo>
                  <a:lnTo>
                    <a:pt x="0" y="61988"/>
                  </a:lnTo>
                  <a:lnTo>
                    <a:pt x="925753" y="61988"/>
                  </a:lnTo>
                  <a:lnTo>
                    <a:pt x="0" y="0"/>
                  </a:lnTo>
                  <a:close/>
                </a:path>
              </a:pathLst>
            </a:custGeom>
            <a:solidFill>
              <a:srgbClr val="FCFCFC"/>
            </a:solidFill>
          </p:spPr>
          <p:txBody>
            <a:bodyPr wrap="square" lIns="0" tIns="0" rIns="0" bIns="0" rtlCol="0"/>
            <a:lstStyle/>
            <a:p>
              <a:endParaRPr sz="865"/>
            </a:p>
          </p:txBody>
        </p:sp>
        <p:sp>
          <p:nvSpPr>
            <p:cNvPr id="327" name="object 327"/>
            <p:cNvSpPr/>
            <p:nvPr/>
          </p:nvSpPr>
          <p:spPr>
            <a:xfrm>
              <a:off x="4345925" y="5415869"/>
              <a:ext cx="445322" cy="29933"/>
            </a:xfrm>
            <a:custGeom>
              <a:avLst/>
              <a:gdLst/>
              <a:ahLst/>
              <a:cxnLst/>
              <a:rect l="l" t="t" r="r" b="b"/>
              <a:pathLst>
                <a:path w="925829" h="62229">
                  <a:moveTo>
                    <a:pt x="925753" y="0"/>
                  </a:moveTo>
                  <a:lnTo>
                    <a:pt x="0" y="0"/>
                  </a:lnTo>
                  <a:lnTo>
                    <a:pt x="925753" y="61988"/>
                  </a:lnTo>
                  <a:lnTo>
                    <a:pt x="925753" y="0"/>
                  </a:lnTo>
                  <a:close/>
                </a:path>
              </a:pathLst>
            </a:custGeom>
            <a:solidFill>
              <a:srgbClr val="FCFCFC"/>
            </a:solidFill>
          </p:spPr>
          <p:txBody>
            <a:bodyPr wrap="square" lIns="0" tIns="0" rIns="0" bIns="0" rtlCol="0"/>
            <a:lstStyle/>
            <a:p>
              <a:endParaRPr sz="865"/>
            </a:p>
          </p:txBody>
        </p:sp>
        <p:sp>
          <p:nvSpPr>
            <p:cNvPr id="328" name="object 328"/>
            <p:cNvSpPr/>
            <p:nvPr/>
          </p:nvSpPr>
          <p:spPr>
            <a:xfrm>
              <a:off x="4345925" y="5446546"/>
              <a:ext cx="450515" cy="0"/>
            </a:xfrm>
            <a:custGeom>
              <a:avLst/>
              <a:gdLst/>
              <a:ahLst/>
              <a:cxnLst/>
              <a:rect l="l" t="t" r="r" b="b"/>
              <a:pathLst>
                <a:path w="936625">
                  <a:moveTo>
                    <a:pt x="0" y="0"/>
                  </a:moveTo>
                  <a:lnTo>
                    <a:pt x="936246" y="0"/>
                  </a:lnTo>
                </a:path>
              </a:pathLst>
            </a:custGeom>
            <a:ln w="4855">
              <a:solidFill>
                <a:srgbClr val="FCFCFC"/>
              </a:solidFill>
            </a:ln>
          </p:spPr>
          <p:txBody>
            <a:bodyPr wrap="square" lIns="0" tIns="0" rIns="0" bIns="0" rtlCol="0"/>
            <a:lstStyle/>
            <a:p>
              <a:endParaRPr sz="865"/>
            </a:p>
          </p:txBody>
        </p:sp>
        <p:sp>
          <p:nvSpPr>
            <p:cNvPr id="329" name="object 329"/>
            <p:cNvSpPr/>
            <p:nvPr/>
          </p:nvSpPr>
          <p:spPr>
            <a:xfrm>
              <a:off x="4507846" y="5447406"/>
              <a:ext cx="288635" cy="31765"/>
            </a:xfrm>
            <a:custGeom>
              <a:avLst/>
              <a:gdLst/>
              <a:ahLst/>
              <a:cxnLst/>
              <a:rect l="l" t="t" r="r" b="b"/>
              <a:pathLst>
                <a:path w="600075" h="66040">
                  <a:moveTo>
                    <a:pt x="0" y="0"/>
                  </a:moveTo>
                  <a:lnTo>
                    <a:pt x="0" y="65798"/>
                  </a:lnTo>
                  <a:lnTo>
                    <a:pt x="599605" y="65798"/>
                  </a:lnTo>
                  <a:lnTo>
                    <a:pt x="0" y="0"/>
                  </a:lnTo>
                  <a:close/>
                </a:path>
              </a:pathLst>
            </a:custGeom>
            <a:solidFill>
              <a:srgbClr val="FCFCFC"/>
            </a:solidFill>
          </p:spPr>
          <p:txBody>
            <a:bodyPr wrap="square" lIns="0" tIns="0" rIns="0" bIns="0" rtlCol="0"/>
            <a:lstStyle/>
            <a:p>
              <a:endParaRPr sz="865"/>
            </a:p>
          </p:txBody>
        </p:sp>
        <p:sp>
          <p:nvSpPr>
            <p:cNvPr id="330" name="object 330"/>
            <p:cNvSpPr/>
            <p:nvPr/>
          </p:nvSpPr>
          <p:spPr>
            <a:xfrm>
              <a:off x="4507846" y="5447406"/>
              <a:ext cx="288635" cy="31765"/>
            </a:xfrm>
            <a:custGeom>
              <a:avLst/>
              <a:gdLst/>
              <a:ahLst/>
              <a:cxnLst/>
              <a:rect l="l" t="t" r="r" b="b"/>
              <a:pathLst>
                <a:path w="600075" h="66040">
                  <a:moveTo>
                    <a:pt x="599605" y="0"/>
                  </a:moveTo>
                  <a:lnTo>
                    <a:pt x="0" y="0"/>
                  </a:lnTo>
                  <a:lnTo>
                    <a:pt x="599605" y="65798"/>
                  </a:lnTo>
                  <a:lnTo>
                    <a:pt x="599605" y="0"/>
                  </a:lnTo>
                  <a:close/>
                </a:path>
              </a:pathLst>
            </a:custGeom>
            <a:solidFill>
              <a:srgbClr val="FCFCFC"/>
            </a:solidFill>
          </p:spPr>
          <p:txBody>
            <a:bodyPr wrap="square" lIns="0" tIns="0" rIns="0" bIns="0" rtlCol="0"/>
            <a:lstStyle/>
            <a:p>
              <a:endParaRPr sz="865"/>
            </a:p>
          </p:txBody>
        </p:sp>
        <p:sp>
          <p:nvSpPr>
            <p:cNvPr id="331" name="object 331"/>
            <p:cNvSpPr/>
            <p:nvPr/>
          </p:nvSpPr>
          <p:spPr>
            <a:xfrm>
              <a:off x="4470807" y="5318567"/>
              <a:ext cx="193645" cy="0"/>
            </a:xfrm>
            <a:custGeom>
              <a:avLst/>
              <a:gdLst/>
              <a:ahLst/>
              <a:cxnLst/>
              <a:rect l="l" t="t" r="r" b="b"/>
              <a:pathLst>
                <a:path w="402590">
                  <a:moveTo>
                    <a:pt x="0" y="0"/>
                  </a:moveTo>
                  <a:lnTo>
                    <a:pt x="402437" y="0"/>
                  </a:lnTo>
                </a:path>
              </a:pathLst>
            </a:custGeom>
            <a:ln w="21544">
              <a:solidFill>
                <a:srgbClr val="000000"/>
              </a:solidFill>
            </a:ln>
          </p:spPr>
          <p:txBody>
            <a:bodyPr wrap="square" lIns="0" tIns="0" rIns="0" bIns="0" rtlCol="0"/>
            <a:lstStyle/>
            <a:p>
              <a:endParaRPr sz="865"/>
            </a:p>
          </p:txBody>
        </p:sp>
        <p:sp>
          <p:nvSpPr>
            <p:cNvPr id="332" name="object 332"/>
            <p:cNvSpPr/>
            <p:nvPr/>
          </p:nvSpPr>
          <p:spPr>
            <a:xfrm>
              <a:off x="4470804" y="4999311"/>
              <a:ext cx="193645" cy="0"/>
            </a:xfrm>
            <a:custGeom>
              <a:avLst/>
              <a:gdLst/>
              <a:ahLst/>
              <a:cxnLst/>
              <a:rect l="l" t="t" r="r" b="b"/>
              <a:pathLst>
                <a:path w="402590">
                  <a:moveTo>
                    <a:pt x="0" y="0"/>
                  </a:moveTo>
                  <a:lnTo>
                    <a:pt x="402438" y="0"/>
                  </a:lnTo>
                </a:path>
              </a:pathLst>
            </a:custGeom>
            <a:ln w="21539">
              <a:solidFill>
                <a:srgbClr val="000000"/>
              </a:solidFill>
            </a:ln>
          </p:spPr>
          <p:txBody>
            <a:bodyPr wrap="square" lIns="0" tIns="0" rIns="0" bIns="0" rtlCol="0"/>
            <a:lstStyle/>
            <a:p>
              <a:endParaRPr sz="865"/>
            </a:p>
          </p:txBody>
        </p:sp>
        <p:sp>
          <p:nvSpPr>
            <p:cNvPr id="333" name="object 333"/>
            <p:cNvSpPr/>
            <p:nvPr/>
          </p:nvSpPr>
          <p:spPr>
            <a:xfrm>
              <a:off x="4470806" y="5067887"/>
              <a:ext cx="193645" cy="0"/>
            </a:xfrm>
            <a:custGeom>
              <a:avLst/>
              <a:gdLst/>
              <a:ahLst/>
              <a:cxnLst/>
              <a:rect l="l" t="t" r="r" b="b"/>
              <a:pathLst>
                <a:path w="402590">
                  <a:moveTo>
                    <a:pt x="0" y="0"/>
                  </a:moveTo>
                  <a:lnTo>
                    <a:pt x="402437" y="0"/>
                  </a:lnTo>
                </a:path>
              </a:pathLst>
            </a:custGeom>
            <a:ln w="21543">
              <a:solidFill>
                <a:srgbClr val="000000"/>
              </a:solidFill>
            </a:ln>
          </p:spPr>
          <p:txBody>
            <a:bodyPr wrap="square" lIns="0" tIns="0" rIns="0" bIns="0" rtlCol="0"/>
            <a:lstStyle/>
            <a:p>
              <a:endParaRPr sz="865"/>
            </a:p>
          </p:txBody>
        </p:sp>
        <p:sp>
          <p:nvSpPr>
            <p:cNvPr id="334" name="object 334"/>
            <p:cNvSpPr/>
            <p:nvPr/>
          </p:nvSpPr>
          <p:spPr>
            <a:xfrm>
              <a:off x="4470806" y="5130041"/>
              <a:ext cx="193645" cy="0"/>
            </a:xfrm>
            <a:custGeom>
              <a:avLst/>
              <a:gdLst/>
              <a:ahLst/>
              <a:cxnLst/>
              <a:rect l="l" t="t" r="r" b="b"/>
              <a:pathLst>
                <a:path w="402590">
                  <a:moveTo>
                    <a:pt x="0" y="0"/>
                  </a:moveTo>
                  <a:lnTo>
                    <a:pt x="402437" y="0"/>
                  </a:lnTo>
                </a:path>
              </a:pathLst>
            </a:custGeom>
            <a:ln w="21544">
              <a:solidFill>
                <a:srgbClr val="000000"/>
              </a:solidFill>
            </a:ln>
          </p:spPr>
          <p:txBody>
            <a:bodyPr wrap="square" lIns="0" tIns="0" rIns="0" bIns="0" rtlCol="0"/>
            <a:lstStyle/>
            <a:p>
              <a:endParaRPr sz="865"/>
            </a:p>
          </p:txBody>
        </p:sp>
        <p:sp>
          <p:nvSpPr>
            <p:cNvPr id="335" name="object 335"/>
            <p:cNvSpPr/>
            <p:nvPr/>
          </p:nvSpPr>
          <p:spPr>
            <a:xfrm>
              <a:off x="4470807" y="5192138"/>
              <a:ext cx="192728" cy="0"/>
            </a:xfrm>
            <a:custGeom>
              <a:avLst/>
              <a:gdLst/>
              <a:ahLst/>
              <a:cxnLst/>
              <a:rect l="l" t="t" r="r" b="b"/>
              <a:pathLst>
                <a:path w="400684">
                  <a:moveTo>
                    <a:pt x="0" y="0"/>
                  </a:moveTo>
                  <a:lnTo>
                    <a:pt x="400532" y="0"/>
                  </a:lnTo>
                </a:path>
              </a:pathLst>
            </a:custGeom>
            <a:ln w="21299">
              <a:solidFill>
                <a:srgbClr val="000000"/>
              </a:solidFill>
            </a:ln>
          </p:spPr>
          <p:txBody>
            <a:bodyPr wrap="square" lIns="0" tIns="0" rIns="0" bIns="0" rtlCol="0"/>
            <a:lstStyle/>
            <a:p>
              <a:endParaRPr sz="865"/>
            </a:p>
          </p:txBody>
        </p:sp>
        <p:sp>
          <p:nvSpPr>
            <p:cNvPr id="336" name="object 336"/>
            <p:cNvSpPr/>
            <p:nvPr/>
          </p:nvSpPr>
          <p:spPr>
            <a:xfrm>
              <a:off x="4470806" y="5254292"/>
              <a:ext cx="193645" cy="0"/>
            </a:xfrm>
            <a:custGeom>
              <a:avLst/>
              <a:gdLst/>
              <a:ahLst/>
              <a:cxnLst/>
              <a:rect l="l" t="t" r="r" b="b"/>
              <a:pathLst>
                <a:path w="402590">
                  <a:moveTo>
                    <a:pt x="0" y="0"/>
                  </a:moveTo>
                  <a:lnTo>
                    <a:pt x="402437" y="0"/>
                  </a:lnTo>
                </a:path>
              </a:pathLst>
            </a:custGeom>
            <a:ln w="21299">
              <a:solidFill>
                <a:srgbClr val="000000"/>
              </a:solidFill>
            </a:ln>
          </p:spPr>
          <p:txBody>
            <a:bodyPr wrap="square" lIns="0" tIns="0" rIns="0" bIns="0" rtlCol="0"/>
            <a:lstStyle/>
            <a:p>
              <a:endParaRPr sz="865"/>
            </a:p>
          </p:txBody>
        </p:sp>
        <p:sp>
          <p:nvSpPr>
            <p:cNvPr id="337" name="object 337"/>
            <p:cNvSpPr/>
            <p:nvPr/>
          </p:nvSpPr>
          <p:spPr>
            <a:xfrm>
              <a:off x="4579748" y="5282502"/>
              <a:ext cx="84911" cy="9774"/>
            </a:xfrm>
            <a:custGeom>
              <a:avLst/>
              <a:gdLst/>
              <a:ahLst/>
              <a:cxnLst/>
              <a:rect l="l" t="t" r="r" b="b"/>
              <a:pathLst>
                <a:path w="176529" h="20320">
                  <a:moveTo>
                    <a:pt x="175945" y="0"/>
                  </a:moveTo>
                  <a:lnTo>
                    <a:pt x="0" y="0"/>
                  </a:lnTo>
                  <a:lnTo>
                    <a:pt x="0" y="20269"/>
                  </a:lnTo>
                  <a:lnTo>
                    <a:pt x="175945" y="0"/>
                  </a:lnTo>
                  <a:close/>
                </a:path>
              </a:pathLst>
            </a:custGeom>
            <a:solidFill>
              <a:srgbClr val="FF0000"/>
            </a:solidFill>
          </p:spPr>
          <p:txBody>
            <a:bodyPr wrap="square" lIns="0" tIns="0" rIns="0" bIns="0" rtlCol="0"/>
            <a:lstStyle/>
            <a:p>
              <a:endParaRPr sz="865"/>
            </a:p>
          </p:txBody>
        </p:sp>
        <p:sp>
          <p:nvSpPr>
            <p:cNvPr id="338" name="object 338"/>
            <p:cNvSpPr/>
            <p:nvPr/>
          </p:nvSpPr>
          <p:spPr>
            <a:xfrm>
              <a:off x="4579748" y="5282500"/>
              <a:ext cx="84911" cy="9774"/>
            </a:xfrm>
            <a:custGeom>
              <a:avLst/>
              <a:gdLst/>
              <a:ahLst/>
              <a:cxnLst/>
              <a:rect l="l" t="t" r="r" b="b"/>
              <a:pathLst>
                <a:path w="176529" h="20320">
                  <a:moveTo>
                    <a:pt x="175945" y="0"/>
                  </a:moveTo>
                  <a:lnTo>
                    <a:pt x="0" y="20269"/>
                  </a:lnTo>
                  <a:lnTo>
                    <a:pt x="175945" y="20269"/>
                  </a:lnTo>
                  <a:lnTo>
                    <a:pt x="175945" y="0"/>
                  </a:lnTo>
                  <a:close/>
                </a:path>
              </a:pathLst>
            </a:custGeom>
            <a:solidFill>
              <a:srgbClr val="FF0000"/>
            </a:solidFill>
          </p:spPr>
          <p:txBody>
            <a:bodyPr wrap="square" lIns="0" tIns="0" rIns="0" bIns="0" rtlCol="0"/>
            <a:lstStyle/>
            <a:p>
              <a:endParaRPr sz="865"/>
            </a:p>
          </p:txBody>
        </p:sp>
        <p:sp>
          <p:nvSpPr>
            <p:cNvPr id="339" name="object 339"/>
            <p:cNvSpPr/>
            <p:nvPr/>
          </p:nvSpPr>
          <p:spPr>
            <a:xfrm>
              <a:off x="4579748" y="5220463"/>
              <a:ext cx="84911" cy="9774"/>
            </a:xfrm>
            <a:custGeom>
              <a:avLst/>
              <a:gdLst/>
              <a:ahLst/>
              <a:cxnLst/>
              <a:rect l="l" t="t" r="r" b="b"/>
              <a:pathLst>
                <a:path w="176529" h="20320">
                  <a:moveTo>
                    <a:pt x="175945" y="0"/>
                  </a:moveTo>
                  <a:lnTo>
                    <a:pt x="0" y="0"/>
                  </a:lnTo>
                  <a:lnTo>
                    <a:pt x="0" y="20269"/>
                  </a:lnTo>
                  <a:lnTo>
                    <a:pt x="175945" y="0"/>
                  </a:lnTo>
                  <a:close/>
                </a:path>
              </a:pathLst>
            </a:custGeom>
            <a:solidFill>
              <a:srgbClr val="FF0000"/>
            </a:solidFill>
          </p:spPr>
          <p:txBody>
            <a:bodyPr wrap="square" lIns="0" tIns="0" rIns="0" bIns="0" rtlCol="0"/>
            <a:lstStyle/>
            <a:p>
              <a:endParaRPr sz="865"/>
            </a:p>
          </p:txBody>
        </p:sp>
        <p:sp>
          <p:nvSpPr>
            <p:cNvPr id="340" name="object 340"/>
            <p:cNvSpPr/>
            <p:nvPr/>
          </p:nvSpPr>
          <p:spPr>
            <a:xfrm>
              <a:off x="4579748" y="5220461"/>
              <a:ext cx="84911" cy="9774"/>
            </a:xfrm>
            <a:custGeom>
              <a:avLst/>
              <a:gdLst/>
              <a:ahLst/>
              <a:cxnLst/>
              <a:rect l="l" t="t" r="r" b="b"/>
              <a:pathLst>
                <a:path w="176529" h="20320">
                  <a:moveTo>
                    <a:pt x="175945" y="0"/>
                  </a:moveTo>
                  <a:lnTo>
                    <a:pt x="0" y="20269"/>
                  </a:lnTo>
                  <a:lnTo>
                    <a:pt x="175945" y="20269"/>
                  </a:lnTo>
                  <a:lnTo>
                    <a:pt x="175945" y="0"/>
                  </a:lnTo>
                  <a:close/>
                </a:path>
              </a:pathLst>
            </a:custGeom>
            <a:solidFill>
              <a:srgbClr val="FF0000"/>
            </a:solidFill>
          </p:spPr>
          <p:txBody>
            <a:bodyPr wrap="square" lIns="0" tIns="0" rIns="0" bIns="0" rtlCol="0"/>
            <a:lstStyle/>
            <a:p>
              <a:endParaRPr sz="865"/>
            </a:p>
          </p:txBody>
        </p:sp>
        <p:sp>
          <p:nvSpPr>
            <p:cNvPr id="341" name="object 341"/>
            <p:cNvSpPr/>
            <p:nvPr/>
          </p:nvSpPr>
          <p:spPr>
            <a:xfrm>
              <a:off x="4470806" y="5158538"/>
              <a:ext cx="90714" cy="9774"/>
            </a:xfrm>
            <a:custGeom>
              <a:avLst/>
              <a:gdLst/>
              <a:ahLst/>
              <a:cxnLst/>
              <a:rect l="l" t="t" r="r" b="b"/>
              <a:pathLst>
                <a:path w="188595" h="20320">
                  <a:moveTo>
                    <a:pt x="188112" y="0"/>
                  </a:moveTo>
                  <a:lnTo>
                    <a:pt x="0" y="0"/>
                  </a:lnTo>
                  <a:lnTo>
                    <a:pt x="0" y="20269"/>
                  </a:lnTo>
                  <a:lnTo>
                    <a:pt x="188112" y="0"/>
                  </a:lnTo>
                  <a:close/>
                </a:path>
              </a:pathLst>
            </a:custGeom>
            <a:solidFill>
              <a:srgbClr val="FF0000"/>
            </a:solidFill>
          </p:spPr>
          <p:txBody>
            <a:bodyPr wrap="square" lIns="0" tIns="0" rIns="0" bIns="0" rtlCol="0"/>
            <a:lstStyle/>
            <a:p>
              <a:endParaRPr sz="865"/>
            </a:p>
          </p:txBody>
        </p:sp>
        <p:sp>
          <p:nvSpPr>
            <p:cNvPr id="342" name="object 342"/>
            <p:cNvSpPr/>
            <p:nvPr/>
          </p:nvSpPr>
          <p:spPr>
            <a:xfrm>
              <a:off x="4470806" y="5158535"/>
              <a:ext cx="90714" cy="9774"/>
            </a:xfrm>
            <a:custGeom>
              <a:avLst/>
              <a:gdLst/>
              <a:ahLst/>
              <a:cxnLst/>
              <a:rect l="l" t="t" r="r" b="b"/>
              <a:pathLst>
                <a:path w="188595" h="20320">
                  <a:moveTo>
                    <a:pt x="188112" y="0"/>
                  </a:moveTo>
                  <a:lnTo>
                    <a:pt x="0" y="20269"/>
                  </a:lnTo>
                  <a:lnTo>
                    <a:pt x="188112" y="20269"/>
                  </a:lnTo>
                  <a:lnTo>
                    <a:pt x="188112" y="0"/>
                  </a:lnTo>
                  <a:close/>
                </a:path>
              </a:pathLst>
            </a:custGeom>
            <a:solidFill>
              <a:srgbClr val="FF0000"/>
            </a:solidFill>
          </p:spPr>
          <p:txBody>
            <a:bodyPr wrap="square" lIns="0" tIns="0" rIns="0" bIns="0" rtlCol="0"/>
            <a:lstStyle/>
            <a:p>
              <a:endParaRPr sz="865"/>
            </a:p>
          </p:txBody>
        </p:sp>
        <p:sp>
          <p:nvSpPr>
            <p:cNvPr id="343" name="object 343"/>
            <p:cNvSpPr/>
            <p:nvPr/>
          </p:nvSpPr>
          <p:spPr>
            <a:xfrm>
              <a:off x="4573556" y="5095352"/>
              <a:ext cx="91019" cy="9774"/>
            </a:xfrm>
            <a:custGeom>
              <a:avLst/>
              <a:gdLst/>
              <a:ahLst/>
              <a:cxnLst/>
              <a:rect l="l" t="t" r="r" b="b"/>
              <a:pathLst>
                <a:path w="189229" h="20320">
                  <a:moveTo>
                    <a:pt x="188823" y="0"/>
                  </a:moveTo>
                  <a:lnTo>
                    <a:pt x="0" y="0"/>
                  </a:lnTo>
                  <a:lnTo>
                    <a:pt x="0" y="20269"/>
                  </a:lnTo>
                  <a:lnTo>
                    <a:pt x="188823" y="0"/>
                  </a:lnTo>
                  <a:close/>
                </a:path>
              </a:pathLst>
            </a:custGeom>
            <a:solidFill>
              <a:srgbClr val="FF0000"/>
            </a:solidFill>
          </p:spPr>
          <p:txBody>
            <a:bodyPr wrap="square" lIns="0" tIns="0" rIns="0" bIns="0" rtlCol="0"/>
            <a:lstStyle/>
            <a:p>
              <a:endParaRPr sz="865"/>
            </a:p>
          </p:txBody>
        </p:sp>
        <p:sp>
          <p:nvSpPr>
            <p:cNvPr id="344" name="object 344"/>
            <p:cNvSpPr/>
            <p:nvPr/>
          </p:nvSpPr>
          <p:spPr>
            <a:xfrm>
              <a:off x="4573556" y="5095350"/>
              <a:ext cx="91019" cy="9774"/>
            </a:xfrm>
            <a:custGeom>
              <a:avLst/>
              <a:gdLst/>
              <a:ahLst/>
              <a:cxnLst/>
              <a:rect l="l" t="t" r="r" b="b"/>
              <a:pathLst>
                <a:path w="189229" h="20320">
                  <a:moveTo>
                    <a:pt x="188823" y="0"/>
                  </a:moveTo>
                  <a:lnTo>
                    <a:pt x="0" y="20269"/>
                  </a:lnTo>
                  <a:lnTo>
                    <a:pt x="188823" y="20269"/>
                  </a:lnTo>
                  <a:lnTo>
                    <a:pt x="188823" y="0"/>
                  </a:lnTo>
                  <a:close/>
                </a:path>
              </a:pathLst>
            </a:custGeom>
            <a:solidFill>
              <a:srgbClr val="FF0000"/>
            </a:solidFill>
          </p:spPr>
          <p:txBody>
            <a:bodyPr wrap="square" lIns="0" tIns="0" rIns="0" bIns="0" rtlCol="0"/>
            <a:lstStyle/>
            <a:p>
              <a:endParaRPr sz="865"/>
            </a:p>
          </p:txBody>
        </p:sp>
        <p:sp>
          <p:nvSpPr>
            <p:cNvPr id="345" name="object 345"/>
            <p:cNvSpPr/>
            <p:nvPr/>
          </p:nvSpPr>
          <p:spPr>
            <a:xfrm>
              <a:off x="4470806" y="5030330"/>
              <a:ext cx="87354" cy="9774"/>
            </a:xfrm>
            <a:custGeom>
              <a:avLst/>
              <a:gdLst/>
              <a:ahLst/>
              <a:cxnLst/>
              <a:rect l="l" t="t" r="r" b="b"/>
              <a:pathLst>
                <a:path w="181609" h="20320">
                  <a:moveTo>
                    <a:pt x="181190" y="0"/>
                  </a:moveTo>
                  <a:lnTo>
                    <a:pt x="0" y="0"/>
                  </a:lnTo>
                  <a:lnTo>
                    <a:pt x="0" y="20269"/>
                  </a:lnTo>
                  <a:lnTo>
                    <a:pt x="181190" y="0"/>
                  </a:lnTo>
                  <a:close/>
                </a:path>
              </a:pathLst>
            </a:custGeom>
            <a:solidFill>
              <a:srgbClr val="FF0000"/>
            </a:solidFill>
          </p:spPr>
          <p:txBody>
            <a:bodyPr wrap="square" lIns="0" tIns="0" rIns="0" bIns="0" rtlCol="0"/>
            <a:lstStyle/>
            <a:p>
              <a:endParaRPr sz="865"/>
            </a:p>
          </p:txBody>
        </p:sp>
        <p:sp>
          <p:nvSpPr>
            <p:cNvPr id="346" name="object 346"/>
            <p:cNvSpPr/>
            <p:nvPr/>
          </p:nvSpPr>
          <p:spPr>
            <a:xfrm>
              <a:off x="4470806" y="5030329"/>
              <a:ext cx="87354" cy="9774"/>
            </a:xfrm>
            <a:custGeom>
              <a:avLst/>
              <a:gdLst/>
              <a:ahLst/>
              <a:cxnLst/>
              <a:rect l="l" t="t" r="r" b="b"/>
              <a:pathLst>
                <a:path w="181609" h="20320">
                  <a:moveTo>
                    <a:pt x="181190" y="0"/>
                  </a:moveTo>
                  <a:lnTo>
                    <a:pt x="0" y="20269"/>
                  </a:lnTo>
                  <a:lnTo>
                    <a:pt x="181190" y="20269"/>
                  </a:lnTo>
                  <a:lnTo>
                    <a:pt x="181190" y="0"/>
                  </a:lnTo>
                  <a:close/>
                </a:path>
              </a:pathLst>
            </a:custGeom>
            <a:solidFill>
              <a:srgbClr val="FF0000"/>
            </a:solidFill>
          </p:spPr>
          <p:txBody>
            <a:bodyPr wrap="square" lIns="0" tIns="0" rIns="0" bIns="0" rtlCol="0"/>
            <a:lstStyle/>
            <a:p>
              <a:endParaRPr sz="865"/>
            </a:p>
          </p:txBody>
        </p:sp>
        <p:sp>
          <p:nvSpPr>
            <p:cNvPr id="347" name="object 347"/>
            <p:cNvSpPr/>
            <p:nvPr/>
          </p:nvSpPr>
          <p:spPr>
            <a:xfrm>
              <a:off x="4461346" y="4996960"/>
              <a:ext cx="0" cy="323454"/>
            </a:xfrm>
            <a:custGeom>
              <a:avLst/>
              <a:gdLst/>
              <a:ahLst/>
              <a:cxnLst/>
              <a:rect l="l" t="t" r="r" b="b"/>
              <a:pathLst>
                <a:path h="672465">
                  <a:moveTo>
                    <a:pt x="0" y="0"/>
                  </a:moveTo>
                  <a:lnTo>
                    <a:pt x="0" y="672326"/>
                  </a:lnTo>
                </a:path>
              </a:pathLst>
            </a:custGeom>
            <a:ln w="21539">
              <a:solidFill>
                <a:srgbClr val="FF0000"/>
              </a:solidFill>
            </a:ln>
          </p:spPr>
          <p:txBody>
            <a:bodyPr wrap="square" lIns="0" tIns="0" rIns="0" bIns="0" rtlCol="0"/>
            <a:lstStyle/>
            <a:p>
              <a:endParaRPr sz="865"/>
            </a:p>
          </p:txBody>
        </p:sp>
        <p:sp>
          <p:nvSpPr>
            <p:cNvPr id="348" name="object 348"/>
            <p:cNvSpPr/>
            <p:nvPr/>
          </p:nvSpPr>
          <p:spPr>
            <a:xfrm>
              <a:off x="4673841" y="4996960"/>
              <a:ext cx="0" cy="323454"/>
            </a:xfrm>
            <a:custGeom>
              <a:avLst/>
              <a:gdLst/>
              <a:ahLst/>
              <a:cxnLst/>
              <a:rect l="l" t="t" r="r" b="b"/>
              <a:pathLst>
                <a:path h="672465">
                  <a:moveTo>
                    <a:pt x="0" y="0"/>
                  </a:moveTo>
                  <a:lnTo>
                    <a:pt x="0" y="672326"/>
                  </a:lnTo>
                </a:path>
              </a:pathLst>
            </a:custGeom>
            <a:ln w="21539">
              <a:solidFill>
                <a:srgbClr val="FF0000"/>
              </a:solidFill>
            </a:ln>
          </p:spPr>
          <p:txBody>
            <a:bodyPr wrap="square" lIns="0" tIns="0" rIns="0" bIns="0" rtlCol="0"/>
            <a:lstStyle/>
            <a:p>
              <a:endParaRPr sz="865"/>
            </a:p>
          </p:txBody>
        </p:sp>
        <p:sp>
          <p:nvSpPr>
            <p:cNvPr id="349" name="object 349"/>
            <p:cNvSpPr/>
            <p:nvPr/>
          </p:nvSpPr>
          <p:spPr>
            <a:xfrm>
              <a:off x="4481700" y="5334737"/>
              <a:ext cx="97128" cy="0"/>
            </a:xfrm>
            <a:custGeom>
              <a:avLst/>
              <a:gdLst/>
              <a:ahLst/>
              <a:cxnLst/>
              <a:rect l="l" t="t" r="r" b="b"/>
              <a:pathLst>
                <a:path w="201929">
                  <a:moveTo>
                    <a:pt x="0" y="0"/>
                  </a:moveTo>
                  <a:lnTo>
                    <a:pt x="201692" y="0"/>
                  </a:lnTo>
                </a:path>
              </a:pathLst>
            </a:custGeom>
            <a:ln w="3175">
              <a:solidFill>
                <a:srgbClr val="ECECEC"/>
              </a:solidFill>
            </a:ln>
          </p:spPr>
          <p:txBody>
            <a:bodyPr wrap="square" lIns="0" tIns="0" rIns="0" bIns="0" rtlCol="0"/>
            <a:lstStyle/>
            <a:p>
              <a:endParaRPr sz="865"/>
            </a:p>
          </p:txBody>
        </p:sp>
        <p:sp>
          <p:nvSpPr>
            <p:cNvPr id="350" name="object 350"/>
            <p:cNvSpPr/>
            <p:nvPr/>
          </p:nvSpPr>
          <p:spPr>
            <a:xfrm>
              <a:off x="4473100" y="5332442"/>
              <a:ext cx="184787" cy="0"/>
            </a:xfrm>
            <a:custGeom>
              <a:avLst/>
              <a:gdLst/>
              <a:ahLst/>
              <a:cxnLst/>
              <a:rect l="l" t="t" r="r" b="b"/>
              <a:pathLst>
                <a:path w="384175">
                  <a:moveTo>
                    <a:pt x="0" y="0"/>
                  </a:moveTo>
                  <a:lnTo>
                    <a:pt x="383848" y="0"/>
                  </a:lnTo>
                </a:path>
              </a:pathLst>
            </a:custGeom>
            <a:ln w="10099">
              <a:solidFill>
                <a:srgbClr val="ECECEC"/>
              </a:solidFill>
            </a:ln>
          </p:spPr>
          <p:txBody>
            <a:bodyPr wrap="square" lIns="0" tIns="0" rIns="0" bIns="0" rtlCol="0"/>
            <a:lstStyle/>
            <a:p>
              <a:endParaRPr sz="865"/>
            </a:p>
          </p:txBody>
        </p:sp>
        <p:sp>
          <p:nvSpPr>
            <p:cNvPr id="351" name="object 351"/>
            <p:cNvSpPr/>
            <p:nvPr/>
          </p:nvSpPr>
          <p:spPr>
            <a:xfrm>
              <a:off x="4482504" y="5334909"/>
              <a:ext cx="38485" cy="4582"/>
            </a:xfrm>
            <a:custGeom>
              <a:avLst/>
              <a:gdLst/>
              <a:ahLst/>
              <a:cxnLst/>
              <a:rect l="l" t="t" r="r" b="b"/>
              <a:pathLst>
                <a:path w="80009" h="9525">
                  <a:moveTo>
                    <a:pt x="0" y="0"/>
                  </a:moveTo>
                  <a:lnTo>
                    <a:pt x="18834" y="9296"/>
                  </a:lnTo>
                  <a:lnTo>
                    <a:pt x="79628" y="9296"/>
                  </a:lnTo>
                  <a:lnTo>
                    <a:pt x="0" y="0"/>
                  </a:lnTo>
                  <a:close/>
                </a:path>
              </a:pathLst>
            </a:custGeom>
            <a:solidFill>
              <a:srgbClr val="ECECEC"/>
            </a:solidFill>
          </p:spPr>
          <p:txBody>
            <a:bodyPr wrap="square" lIns="0" tIns="0" rIns="0" bIns="0" rtlCol="0"/>
            <a:lstStyle/>
            <a:p>
              <a:endParaRPr sz="865"/>
            </a:p>
          </p:txBody>
        </p:sp>
        <p:sp>
          <p:nvSpPr>
            <p:cNvPr id="352" name="object 352"/>
            <p:cNvSpPr/>
            <p:nvPr/>
          </p:nvSpPr>
          <p:spPr>
            <a:xfrm>
              <a:off x="4482502" y="5337146"/>
              <a:ext cx="67196" cy="0"/>
            </a:xfrm>
            <a:custGeom>
              <a:avLst/>
              <a:gdLst/>
              <a:ahLst/>
              <a:cxnLst/>
              <a:rect l="l" t="t" r="r" b="b"/>
              <a:pathLst>
                <a:path w="139700">
                  <a:moveTo>
                    <a:pt x="0" y="0"/>
                  </a:moveTo>
                  <a:lnTo>
                    <a:pt x="139471" y="0"/>
                  </a:lnTo>
                </a:path>
              </a:pathLst>
            </a:custGeom>
            <a:ln w="10566">
              <a:solidFill>
                <a:srgbClr val="ECECEC"/>
              </a:solidFill>
            </a:ln>
          </p:spPr>
          <p:txBody>
            <a:bodyPr wrap="square" lIns="0" tIns="0" rIns="0" bIns="0" rtlCol="0"/>
            <a:lstStyle/>
            <a:p>
              <a:endParaRPr sz="865"/>
            </a:p>
          </p:txBody>
        </p:sp>
        <p:sp>
          <p:nvSpPr>
            <p:cNvPr id="353" name="object 353"/>
            <p:cNvSpPr/>
            <p:nvPr/>
          </p:nvSpPr>
          <p:spPr>
            <a:xfrm>
              <a:off x="4491563" y="5339437"/>
              <a:ext cx="29321" cy="0"/>
            </a:xfrm>
            <a:custGeom>
              <a:avLst/>
              <a:gdLst/>
              <a:ahLst/>
              <a:cxnLst/>
              <a:rect l="l" t="t" r="r" b="b"/>
              <a:pathLst>
                <a:path w="60959">
                  <a:moveTo>
                    <a:pt x="0" y="0"/>
                  </a:moveTo>
                  <a:lnTo>
                    <a:pt x="60797" y="0"/>
                  </a:lnTo>
                </a:path>
              </a:pathLst>
            </a:custGeom>
            <a:ln w="3175">
              <a:solidFill>
                <a:srgbClr val="ECECEC"/>
              </a:solidFill>
            </a:ln>
          </p:spPr>
          <p:txBody>
            <a:bodyPr wrap="square" lIns="0" tIns="0" rIns="0" bIns="0" rtlCol="0"/>
            <a:lstStyle/>
            <a:p>
              <a:endParaRPr sz="865"/>
            </a:p>
          </p:txBody>
        </p:sp>
        <p:sp>
          <p:nvSpPr>
            <p:cNvPr id="354" name="object 354"/>
            <p:cNvSpPr/>
            <p:nvPr/>
          </p:nvSpPr>
          <p:spPr>
            <a:xfrm>
              <a:off x="4491795" y="5339498"/>
              <a:ext cx="29016" cy="3360"/>
            </a:xfrm>
            <a:custGeom>
              <a:avLst/>
              <a:gdLst/>
              <a:ahLst/>
              <a:cxnLst/>
              <a:rect l="l" t="t" r="r" b="b"/>
              <a:pathLst>
                <a:path w="60325" h="6984">
                  <a:moveTo>
                    <a:pt x="0" y="0"/>
                  </a:moveTo>
                  <a:lnTo>
                    <a:pt x="13817" y="6908"/>
                  </a:lnTo>
                  <a:lnTo>
                    <a:pt x="59829" y="6908"/>
                  </a:lnTo>
                  <a:lnTo>
                    <a:pt x="0" y="0"/>
                  </a:lnTo>
                  <a:close/>
                </a:path>
              </a:pathLst>
            </a:custGeom>
            <a:solidFill>
              <a:srgbClr val="ECECEC"/>
            </a:solidFill>
          </p:spPr>
          <p:txBody>
            <a:bodyPr wrap="square" lIns="0" tIns="0" rIns="0" bIns="0" rtlCol="0"/>
            <a:lstStyle/>
            <a:p>
              <a:endParaRPr sz="865"/>
            </a:p>
          </p:txBody>
        </p:sp>
        <p:sp>
          <p:nvSpPr>
            <p:cNvPr id="355" name="object 355"/>
            <p:cNvSpPr/>
            <p:nvPr/>
          </p:nvSpPr>
          <p:spPr>
            <a:xfrm>
              <a:off x="4491794" y="5339495"/>
              <a:ext cx="29016" cy="3360"/>
            </a:xfrm>
            <a:custGeom>
              <a:avLst/>
              <a:gdLst/>
              <a:ahLst/>
              <a:cxnLst/>
              <a:rect l="l" t="t" r="r" b="b"/>
              <a:pathLst>
                <a:path w="60325" h="6984">
                  <a:moveTo>
                    <a:pt x="60312" y="0"/>
                  </a:moveTo>
                  <a:lnTo>
                    <a:pt x="0" y="0"/>
                  </a:lnTo>
                  <a:lnTo>
                    <a:pt x="59829" y="6908"/>
                  </a:lnTo>
                  <a:lnTo>
                    <a:pt x="60312" y="0"/>
                  </a:lnTo>
                  <a:close/>
                </a:path>
              </a:pathLst>
            </a:custGeom>
            <a:solidFill>
              <a:srgbClr val="ECECEC"/>
            </a:solidFill>
          </p:spPr>
          <p:txBody>
            <a:bodyPr wrap="square" lIns="0" tIns="0" rIns="0" bIns="0" rtlCol="0"/>
            <a:lstStyle/>
            <a:p>
              <a:endParaRPr sz="865"/>
            </a:p>
          </p:txBody>
        </p:sp>
        <p:sp>
          <p:nvSpPr>
            <p:cNvPr id="356" name="object 356"/>
            <p:cNvSpPr/>
            <p:nvPr/>
          </p:nvSpPr>
          <p:spPr>
            <a:xfrm>
              <a:off x="4498443" y="5342821"/>
              <a:ext cx="18632" cy="72388"/>
            </a:xfrm>
            <a:custGeom>
              <a:avLst/>
              <a:gdLst/>
              <a:ahLst/>
              <a:cxnLst/>
              <a:rect l="l" t="t" r="r" b="b"/>
              <a:pathLst>
                <a:path w="38734" h="150495">
                  <a:moveTo>
                    <a:pt x="0" y="0"/>
                  </a:moveTo>
                  <a:lnTo>
                    <a:pt x="4762" y="149961"/>
                  </a:lnTo>
                  <a:lnTo>
                    <a:pt x="38620" y="149961"/>
                  </a:lnTo>
                  <a:lnTo>
                    <a:pt x="0" y="0"/>
                  </a:lnTo>
                  <a:close/>
                </a:path>
              </a:pathLst>
            </a:custGeom>
            <a:solidFill>
              <a:srgbClr val="ECECEC"/>
            </a:solidFill>
          </p:spPr>
          <p:txBody>
            <a:bodyPr wrap="square" lIns="0" tIns="0" rIns="0" bIns="0" rtlCol="0"/>
            <a:lstStyle/>
            <a:p>
              <a:endParaRPr sz="865"/>
            </a:p>
          </p:txBody>
        </p:sp>
        <p:sp>
          <p:nvSpPr>
            <p:cNvPr id="357" name="object 357"/>
            <p:cNvSpPr/>
            <p:nvPr/>
          </p:nvSpPr>
          <p:spPr>
            <a:xfrm>
              <a:off x="4498443" y="5342821"/>
              <a:ext cx="22297" cy="72388"/>
            </a:xfrm>
            <a:custGeom>
              <a:avLst/>
              <a:gdLst/>
              <a:ahLst/>
              <a:cxnLst/>
              <a:rect l="l" t="t" r="r" b="b"/>
              <a:pathLst>
                <a:path w="46354" h="150495">
                  <a:moveTo>
                    <a:pt x="46012" y="0"/>
                  </a:moveTo>
                  <a:lnTo>
                    <a:pt x="0" y="0"/>
                  </a:lnTo>
                  <a:lnTo>
                    <a:pt x="38620" y="149961"/>
                  </a:lnTo>
                  <a:lnTo>
                    <a:pt x="46012" y="0"/>
                  </a:lnTo>
                  <a:close/>
                </a:path>
              </a:pathLst>
            </a:custGeom>
            <a:solidFill>
              <a:srgbClr val="ECECEC"/>
            </a:solidFill>
          </p:spPr>
          <p:txBody>
            <a:bodyPr wrap="square" lIns="0" tIns="0" rIns="0" bIns="0" rtlCol="0"/>
            <a:lstStyle/>
            <a:p>
              <a:endParaRPr sz="865"/>
            </a:p>
          </p:txBody>
        </p:sp>
        <p:sp>
          <p:nvSpPr>
            <p:cNvPr id="358" name="object 358"/>
            <p:cNvSpPr/>
            <p:nvPr/>
          </p:nvSpPr>
          <p:spPr>
            <a:xfrm>
              <a:off x="4473102" y="5330323"/>
              <a:ext cx="92546" cy="84911"/>
            </a:xfrm>
            <a:custGeom>
              <a:avLst/>
              <a:gdLst/>
              <a:ahLst/>
              <a:cxnLst/>
              <a:rect l="l" t="t" r="r" b="b"/>
              <a:pathLst>
                <a:path w="192404" h="176529">
                  <a:moveTo>
                    <a:pt x="57454" y="175945"/>
                  </a:moveTo>
                  <a:lnTo>
                    <a:pt x="52692" y="25984"/>
                  </a:lnTo>
                  <a:lnTo>
                    <a:pt x="0" y="0"/>
                  </a:lnTo>
                  <a:lnTo>
                    <a:pt x="191922" y="0"/>
                  </a:lnTo>
                  <a:lnTo>
                    <a:pt x="191922" y="9537"/>
                  </a:lnTo>
                  <a:lnTo>
                    <a:pt x="164261" y="8813"/>
                  </a:lnTo>
                  <a:lnTo>
                    <a:pt x="99174" y="18834"/>
                  </a:lnTo>
                  <a:lnTo>
                    <a:pt x="99174" y="19075"/>
                  </a:lnTo>
                  <a:lnTo>
                    <a:pt x="91313" y="175945"/>
                  </a:lnTo>
                  <a:lnTo>
                    <a:pt x="57454" y="175945"/>
                  </a:lnTo>
                  <a:close/>
                </a:path>
              </a:pathLst>
            </a:custGeom>
            <a:ln w="3175">
              <a:solidFill>
                <a:srgbClr val="ECECEC"/>
              </a:solidFill>
            </a:ln>
          </p:spPr>
          <p:txBody>
            <a:bodyPr wrap="square" lIns="0" tIns="0" rIns="0" bIns="0" rtlCol="0"/>
            <a:lstStyle/>
            <a:p>
              <a:endParaRPr sz="865"/>
            </a:p>
          </p:txBody>
        </p:sp>
        <p:sp>
          <p:nvSpPr>
            <p:cNvPr id="359" name="object 359"/>
            <p:cNvSpPr/>
            <p:nvPr/>
          </p:nvSpPr>
          <p:spPr>
            <a:xfrm>
              <a:off x="4565416" y="5330319"/>
              <a:ext cx="92546" cy="0"/>
            </a:xfrm>
            <a:custGeom>
              <a:avLst/>
              <a:gdLst/>
              <a:ahLst/>
              <a:cxnLst/>
              <a:rect l="l" t="t" r="r" b="b"/>
              <a:pathLst>
                <a:path w="192404">
                  <a:moveTo>
                    <a:pt x="0" y="0"/>
                  </a:moveTo>
                  <a:lnTo>
                    <a:pt x="191922" y="0"/>
                  </a:lnTo>
                </a:path>
              </a:pathLst>
            </a:custGeom>
            <a:ln w="3175">
              <a:solidFill>
                <a:srgbClr val="ECECEC"/>
              </a:solidFill>
            </a:ln>
          </p:spPr>
          <p:txBody>
            <a:bodyPr wrap="square" lIns="0" tIns="0" rIns="0" bIns="0" rtlCol="0"/>
            <a:lstStyle/>
            <a:p>
              <a:endParaRPr sz="865"/>
            </a:p>
          </p:txBody>
        </p:sp>
        <p:sp>
          <p:nvSpPr>
            <p:cNvPr id="360" name="object 360"/>
            <p:cNvSpPr/>
            <p:nvPr/>
          </p:nvSpPr>
          <p:spPr>
            <a:xfrm>
              <a:off x="4578714" y="5336972"/>
              <a:ext cx="70556" cy="0"/>
            </a:xfrm>
            <a:custGeom>
              <a:avLst/>
              <a:gdLst/>
              <a:ahLst/>
              <a:cxnLst/>
              <a:rect l="l" t="t" r="r" b="b"/>
              <a:pathLst>
                <a:path w="146684">
                  <a:moveTo>
                    <a:pt x="0" y="0"/>
                  </a:moveTo>
                  <a:lnTo>
                    <a:pt x="146380" y="0"/>
                  </a:lnTo>
                </a:path>
              </a:pathLst>
            </a:custGeom>
            <a:ln w="11282">
              <a:solidFill>
                <a:srgbClr val="ECECEC"/>
              </a:solidFill>
            </a:ln>
          </p:spPr>
          <p:txBody>
            <a:bodyPr wrap="square" lIns="0" tIns="0" rIns="0" bIns="0" rtlCol="0"/>
            <a:lstStyle/>
            <a:p>
              <a:endParaRPr sz="865"/>
            </a:p>
          </p:txBody>
        </p:sp>
        <p:sp>
          <p:nvSpPr>
            <p:cNvPr id="361" name="object 361"/>
            <p:cNvSpPr/>
            <p:nvPr/>
          </p:nvSpPr>
          <p:spPr>
            <a:xfrm>
              <a:off x="4610025" y="5339437"/>
              <a:ext cx="29321" cy="0"/>
            </a:xfrm>
            <a:custGeom>
              <a:avLst/>
              <a:gdLst/>
              <a:ahLst/>
              <a:cxnLst/>
              <a:rect l="l" t="t" r="r" b="b"/>
              <a:pathLst>
                <a:path w="60959">
                  <a:moveTo>
                    <a:pt x="0" y="0"/>
                  </a:moveTo>
                  <a:lnTo>
                    <a:pt x="60782" y="0"/>
                  </a:lnTo>
                </a:path>
              </a:pathLst>
            </a:custGeom>
            <a:ln w="3175">
              <a:solidFill>
                <a:srgbClr val="ECECEC"/>
              </a:solidFill>
            </a:ln>
          </p:spPr>
          <p:txBody>
            <a:bodyPr wrap="square" lIns="0" tIns="0" rIns="0" bIns="0" rtlCol="0"/>
            <a:lstStyle/>
            <a:p>
              <a:endParaRPr sz="865"/>
            </a:p>
          </p:txBody>
        </p:sp>
        <p:sp>
          <p:nvSpPr>
            <p:cNvPr id="362" name="object 362"/>
            <p:cNvSpPr/>
            <p:nvPr/>
          </p:nvSpPr>
          <p:spPr>
            <a:xfrm>
              <a:off x="4610024" y="5339498"/>
              <a:ext cx="22602" cy="3360"/>
            </a:xfrm>
            <a:custGeom>
              <a:avLst/>
              <a:gdLst/>
              <a:ahLst/>
              <a:cxnLst/>
              <a:rect l="l" t="t" r="r" b="b"/>
              <a:pathLst>
                <a:path w="46990" h="6984">
                  <a:moveTo>
                    <a:pt x="0" y="0"/>
                  </a:moveTo>
                  <a:lnTo>
                    <a:pt x="469" y="6908"/>
                  </a:lnTo>
                  <a:lnTo>
                    <a:pt x="46482" y="6908"/>
                  </a:lnTo>
                  <a:lnTo>
                    <a:pt x="0" y="0"/>
                  </a:lnTo>
                  <a:close/>
                </a:path>
              </a:pathLst>
            </a:custGeom>
            <a:solidFill>
              <a:srgbClr val="ECECEC"/>
            </a:solidFill>
          </p:spPr>
          <p:txBody>
            <a:bodyPr wrap="square" lIns="0" tIns="0" rIns="0" bIns="0" rtlCol="0"/>
            <a:lstStyle/>
            <a:p>
              <a:endParaRPr sz="865"/>
            </a:p>
          </p:txBody>
        </p:sp>
        <p:sp>
          <p:nvSpPr>
            <p:cNvPr id="363" name="object 363"/>
            <p:cNvSpPr/>
            <p:nvPr/>
          </p:nvSpPr>
          <p:spPr>
            <a:xfrm>
              <a:off x="4610025" y="5339495"/>
              <a:ext cx="29016" cy="3360"/>
            </a:xfrm>
            <a:custGeom>
              <a:avLst/>
              <a:gdLst/>
              <a:ahLst/>
              <a:cxnLst/>
              <a:rect l="l" t="t" r="r" b="b"/>
              <a:pathLst>
                <a:path w="60325" h="6984">
                  <a:moveTo>
                    <a:pt x="60312" y="0"/>
                  </a:moveTo>
                  <a:lnTo>
                    <a:pt x="0" y="0"/>
                  </a:lnTo>
                  <a:lnTo>
                    <a:pt x="46482" y="6908"/>
                  </a:lnTo>
                  <a:lnTo>
                    <a:pt x="60312" y="0"/>
                  </a:lnTo>
                  <a:close/>
                </a:path>
              </a:pathLst>
            </a:custGeom>
            <a:solidFill>
              <a:srgbClr val="ECECEC"/>
            </a:solidFill>
          </p:spPr>
          <p:txBody>
            <a:bodyPr wrap="square" lIns="0" tIns="0" rIns="0" bIns="0" rtlCol="0"/>
            <a:lstStyle/>
            <a:p>
              <a:endParaRPr sz="865"/>
            </a:p>
          </p:txBody>
        </p:sp>
        <p:sp>
          <p:nvSpPr>
            <p:cNvPr id="364" name="object 364"/>
            <p:cNvSpPr/>
            <p:nvPr/>
          </p:nvSpPr>
          <p:spPr>
            <a:xfrm>
              <a:off x="4610253" y="5342821"/>
              <a:ext cx="19853" cy="72388"/>
            </a:xfrm>
            <a:custGeom>
              <a:avLst/>
              <a:gdLst/>
              <a:ahLst/>
              <a:cxnLst/>
              <a:rect l="l" t="t" r="r" b="b"/>
              <a:pathLst>
                <a:path w="41275" h="150495">
                  <a:moveTo>
                    <a:pt x="0" y="0"/>
                  </a:moveTo>
                  <a:lnTo>
                    <a:pt x="7391" y="149961"/>
                  </a:lnTo>
                  <a:lnTo>
                    <a:pt x="41249" y="149961"/>
                  </a:lnTo>
                  <a:lnTo>
                    <a:pt x="0" y="0"/>
                  </a:lnTo>
                  <a:close/>
                </a:path>
              </a:pathLst>
            </a:custGeom>
            <a:solidFill>
              <a:srgbClr val="ECECEC"/>
            </a:solidFill>
          </p:spPr>
          <p:txBody>
            <a:bodyPr wrap="square" lIns="0" tIns="0" rIns="0" bIns="0" rtlCol="0"/>
            <a:lstStyle/>
            <a:p>
              <a:endParaRPr sz="865"/>
            </a:p>
          </p:txBody>
        </p:sp>
        <p:sp>
          <p:nvSpPr>
            <p:cNvPr id="365" name="object 365"/>
            <p:cNvSpPr/>
            <p:nvPr/>
          </p:nvSpPr>
          <p:spPr>
            <a:xfrm>
              <a:off x="4610253" y="5342821"/>
              <a:ext cx="22297" cy="72388"/>
            </a:xfrm>
            <a:custGeom>
              <a:avLst/>
              <a:gdLst/>
              <a:ahLst/>
              <a:cxnLst/>
              <a:rect l="l" t="t" r="r" b="b"/>
              <a:pathLst>
                <a:path w="46354" h="150495">
                  <a:moveTo>
                    <a:pt x="46012" y="0"/>
                  </a:moveTo>
                  <a:lnTo>
                    <a:pt x="0" y="0"/>
                  </a:lnTo>
                  <a:lnTo>
                    <a:pt x="41249" y="149961"/>
                  </a:lnTo>
                  <a:lnTo>
                    <a:pt x="46012" y="0"/>
                  </a:lnTo>
                  <a:close/>
                </a:path>
              </a:pathLst>
            </a:custGeom>
            <a:solidFill>
              <a:srgbClr val="ECECEC"/>
            </a:solidFill>
          </p:spPr>
          <p:txBody>
            <a:bodyPr wrap="square" lIns="0" tIns="0" rIns="0" bIns="0" rtlCol="0"/>
            <a:lstStyle/>
            <a:p>
              <a:endParaRPr sz="865"/>
            </a:p>
          </p:txBody>
        </p:sp>
        <p:sp>
          <p:nvSpPr>
            <p:cNvPr id="366" name="object 366"/>
            <p:cNvSpPr/>
            <p:nvPr/>
          </p:nvSpPr>
          <p:spPr>
            <a:xfrm>
              <a:off x="4613808" y="5414953"/>
              <a:ext cx="16493" cy="0"/>
            </a:xfrm>
            <a:custGeom>
              <a:avLst/>
              <a:gdLst/>
              <a:ahLst/>
              <a:cxnLst/>
              <a:rect l="l" t="t" r="r" b="b"/>
              <a:pathLst>
                <a:path w="34290">
                  <a:moveTo>
                    <a:pt x="0" y="0"/>
                  </a:moveTo>
                  <a:lnTo>
                    <a:pt x="33858" y="0"/>
                  </a:lnTo>
                </a:path>
              </a:pathLst>
            </a:custGeom>
            <a:ln w="3175">
              <a:solidFill>
                <a:srgbClr val="ECECEC"/>
              </a:solidFill>
            </a:ln>
          </p:spPr>
          <p:txBody>
            <a:bodyPr wrap="square" lIns="0" tIns="0" rIns="0" bIns="0" rtlCol="0"/>
            <a:lstStyle/>
            <a:p>
              <a:endParaRPr sz="865"/>
            </a:p>
          </p:txBody>
        </p:sp>
        <p:sp>
          <p:nvSpPr>
            <p:cNvPr id="367" name="object 367"/>
            <p:cNvSpPr/>
            <p:nvPr/>
          </p:nvSpPr>
          <p:spPr>
            <a:xfrm>
              <a:off x="4565413" y="5330323"/>
              <a:ext cx="92546" cy="84911"/>
            </a:xfrm>
            <a:custGeom>
              <a:avLst/>
              <a:gdLst/>
              <a:ahLst/>
              <a:cxnLst/>
              <a:rect l="l" t="t" r="r" b="b"/>
              <a:pathLst>
                <a:path w="192404" h="176529">
                  <a:moveTo>
                    <a:pt x="134467" y="175945"/>
                  </a:moveTo>
                  <a:lnTo>
                    <a:pt x="139230" y="25984"/>
                  </a:lnTo>
                  <a:lnTo>
                    <a:pt x="191922" y="0"/>
                  </a:lnTo>
                  <a:lnTo>
                    <a:pt x="0" y="0"/>
                  </a:lnTo>
                  <a:lnTo>
                    <a:pt x="0" y="9537"/>
                  </a:lnTo>
                  <a:lnTo>
                    <a:pt x="27660" y="8813"/>
                  </a:lnTo>
                  <a:lnTo>
                    <a:pt x="92748" y="18834"/>
                  </a:lnTo>
                  <a:lnTo>
                    <a:pt x="92748" y="19075"/>
                  </a:lnTo>
                  <a:lnTo>
                    <a:pt x="100609" y="175945"/>
                  </a:lnTo>
                  <a:lnTo>
                    <a:pt x="134467" y="175945"/>
                  </a:lnTo>
                  <a:close/>
                </a:path>
              </a:pathLst>
            </a:custGeom>
            <a:ln w="3175">
              <a:solidFill>
                <a:srgbClr val="ECECEC"/>
              </a:solidFill>
            </a:ln>
          </p:spPr>
          <p:txBody>
            <a:bodyPr wrap="square" lIns="0" tIns="0" rIns="0" bIns="0" rtlCol="0"/>
            <a:lstStyle/>
            <a:p>
              <a:endParaRPr sz="865"/>
            </a:p>
          </p:txBody>
        </p:sp>
        <p:sp>
          <p:nvSpPr>
            <p:cNvPr id="368" name="object 368"/>
            <p:cNvSpPr/>
            <p:nvPr/>
          </p:nvSpPr>
          <p:spPr>
            <a:xfrm>
              <a:off x="4320235" y="5442587"/>
              <a:ext cx="14355" cy="9774"/>
            </a:xfrm>
            <a:custGeom>
              <a:avLst/>
              <a:gdLst/>
              <a:ahLst/>
              <a:cxnLst/>
              <a:rect l="l" t="t" r="r" b="b"/>
              <a:pathLst>
                <a:path w="29845" h="20320">
                  <a:moveTo>
                    <a:pt x="29806" y="0"/>
                  </a:moveTo>
                  <a:lnTo>
                    <a:pt x="0" y="20269"/>
                  </a:lnTo>
                  <a:lnTo>
                    <a:pt x="29806" y="20269"/>
                  </a:lnTo>
                  <a:lnTo>
                    <a:pt x="29806" y="0"/>
                  </a:lnTo>
                  <a:close/>
                </a:path>
              </a:pathLst>
            </a:custGeom>
            <a:solidFill>
              <a:srgbClr val="000000"/>
            </a:solidFill>
          </p:spPr>
          <p:txBody>
            <a:bodyPr wrap="square" lIns="0" tIns="0" rIns="0" bIns="0" rtlCol="0"/>
            <a:lstStyle/>
            <a:p>
              <a:endParaRPr sz="865"/>
            </a:p>
          </p:txBody>
        </p:sp>
        <p:sp>
          <p:nvSpPr>
            <p:cNvPr id="369" name="object 369"/>
            <p:cNvSpPr/>
            <p:nvPr/>
          </p:nvSpPr>
          <p:spPr>
            <a:xfrm>
              <a:off x="4320235" y="5442588"/>
              <a:ext cx="14355" cy="9774"/>
            </a:xfrm>
            <a:custGeom>
              <a:avLst/>
              <a:gdLst/>
              <a:ahLst/>
              <a:cxnLst/>
              <a:rect l="l" t="t" r="r" b="b"/>
              <a:pathLst>
                <a:path w="29845" h="20320">
                  <a:moveTo>
                    <a:pt x="29806" y="0"/>
                  </a:moveTo>
                  <a:lnTo>
                    <a:pt x="6921" y="0"/>
                  </a:lnTo>
                  <a:lnTo>
                    <a:pt x="0" y="20269"/>
                  </a:lnTo>
                  <a:lnTo>
                    <a:pt x="29806" y="0"/>
                  </a:lnTo>
                  <a:close/>
                </a:path>
              </a:pathLst>
            </a:custGeom>
            <a:solidFill>
              <a:srgbClr val="000000"/>
            </a:solidFill>
          </p:spPr>
          <p:txBody>
            <a:bodyPr wrap="square" lIns="0" tIns="0" rIns="0" bIns="0" rtlCol="0"/>
            <a:lstStyle/>
            <a:p>
              <a:endParaRPr sz="865"/>
            </a:p>
          </p:txBody>
        </p:sp>
        <p:sp>
          <p:nvSpPr>
            <p:cNvPr id="370" name="object 370"/>
            <p:cNvSpPr/>
            <p:nvPr/>
          </p:nvSpPr>
          <p:spPr>
            <a:xfrm>
              <a:off x="4302578" y="5438464"/>
              <a:ext cx="21075" cy="14050"/>
            </a:xfrm>
            <a:custGeom>
              <a:avLst/>
              <a:gdLst/>
              <a:ahLst/>
              <a:cxnLst/>
              <a:rect l="l" t="t" r="r" b="b"/>
              <a:pathLst>
                <a:path w="43815" h="29209">
                  <a:moveTo>
                    <a:pt x="0" y="0"/>
                  </a:moveTo>
                  <a:lnTo>
                    <a:pt x="36715" y="28841"/>
                  </a:lnTo>
                  <a:lnTo>
                    <a:pt x="43624" y="8572"/>
                  </a:lnTo>
                  <a:lnTo>
                    <a:pt x="0" y="0"/>
                  </a:lnTo>
                  <a:close/>
                </a:path>
              </a:pathLst>
            </a:custGeom>
            <a:solidFill>
              <a:srgbClr val="000000"/>
            </a:solidFill>
          </p:spPr>
          <p:txBody>
            <a:bodyPr wrap="square" lIns="0" tIns="0" rIns="0" bIns="0" rtlCol="0"/>
            <a:lstStyle/>
            <a:p>
              <a:endParaRPr sz="865"/>
            </a:p>
          </p:txBody>
        </p:sp>
        <p:sp>
          <p:nvSpPr>
            <p:cNvPr id="371" name="object 371"/>
            <p:cNvSpPr/>
            <p:nvPr/>
          </p:nvSpPr>
          <p:spPr>
            <a:xfrm>
              <a:off x="4302580" y="5428826"/>
              <a:ext cx="21075" cy="14050"/>
            </a:xfrm>
            <a:custGeom>
              <a:avLst/>
              <a:gdLst/>
              <a:ahLst/>
              <a:cxnLst/>
              <a:rect l="l" t="t" r="r" b="b"/>
              <a:pathLst>
                <a:path w="43815" h="29209">
                  <a:moveTo>
                    <a:pt x="6908" y="0"/>
                  </a:moveTo>
                  <a:lnTo>
                    <a:pt x="0" y="20027"/>
                  </a:lnTo>
                  <a:lnTo>
                    <a:pt x="43624" y="28613"/>
                  </a:lnTo>
                  <a:lnTo>
                    <a:pt x="6908" y="0"/>
                  </a:lnTo>
                  <a:close/>
                </a:path>
              </a:pathLst>
            </a:custGeom>
            <a:solidFill>
              <a:srgbClr val="000000"/>
            </a:solidFill>
          </p:spPr>
          <p:txBody>
            <a:bodyPr wrap="square" lIns="0" tIns="0" rIns="0" bIns="0" rtlCol="0"/>
            <a:lstStyle/>
            <a:p>
              <a:endParaRPr sz="865"/>
            </a:p>
          </p:txBody>
        </p:sp>
        <p:sp>
          <p:nvSpPr>
            <p:cNvPr id="372" name="object 372"/>
            <p:cNvSpPr/>
            <p:nvPr/>
          </p:nvSpPr>
          <p:spPr>
            <a:xfrm>
              <a:off x="4250398" y="5428827"/>
              <a:ext cx="55589" cy="9774"/>
            </a:xfrm>
            <a:custGeom>
              <a:avLst/>
              <a:gdLst/>
              <a:ahLst/>
              <a:cxnLst/>
              <a:rect l="l" t="t" r="r" b="b"/>
              <a:pathLst>
                <a:path w="115570" h="20320">
                  <a:moveTo>
                    <a:pt x="115392" y="0"/>
                  </a:moveTo>
                  <a:lnTo>
                    <a:pt x="0" y="20027"/>
                  </a:lnTo>
                  <a:lnTo>
                    <a:pt x="108483" y="20027"/>
                  </a:lnTo>
                  <a:lnTo>
                    <a:pt x="115392" y="0"/>
                  </a:lnTo>
                  <a:close/>
                </a:path>
              </a:pathLst>
            </a:custGeom>
            <a:solidFill>
              <a:srgbClr val="000000"/>
            </a:solidFill>
          </p:spPr>
          <p:txBody>
            <a:bodyPr wrap="square" lIns="0" tIns="0" rIns="0" bIns="0" rtlCol="0"/>
            <a:lstStyle/>
            <a:p>
              <a:endParaRPr sz="865"/>
            </a:p>
          </p:txBody>
        </p:sp>
        <p:sp>
          <p:nvSpPr>
            <p:cNvPr id="373" name="object 373"/>
            <p:cNvSpPr/>
            <p:nvPr/>
          </p:nvSpPr>
          <p:spPr>
            <a:xfrm>
              <a:off x="4250400" y="5428828"/>
              <a:ext cx="55589" cy="9774"/>
            </a:xfrm>
            <a:custGeom>
              <a:avLst/>
              <a:gdLst/>
              <a:ahLst/>
              <a:cxnLst/>
              <a:rect l="l" t="t" r="r" b="b"/>
              <a:pathLst>
                <a:path w="115570" h="20320">
                  <a:moveTo>
                    <a:pt x="115392" y="0"/>
                  </a:moveTo>
                  <a:lnTo>
                    <a:pt x="0" y="0"/>
                  </a:lnTo>
                  <a:lnTo>
                    <a:pt x="0" y="20027"/>
                  </a:lnTo>
                  <a:lnTo>
                    <a:pt x="115392" y="0"/>
                  </a:lnTo>
                  <a:close/>
                </a:path>
              </a:pathLst>
            </a:custGeom>
            <a:solidFill>
              <a:srgbClr val="000000"/>
            </a:solidFill>
          </p:spPr>
          <p:txBody>
            <a:bodyPr wrap="square" lIns="0" tIns="0" rIns="0" bIns="0" rtlCol="0"/>
            <a:lstStyle/>
            <a:p>
              <a:endParaRPr sz="865"/>
            </a:p>
          </p:txBody>
        </p:sp>
        <p:sp>
          <p:nvSpPr>
            <p:cNvPr id="374" name="object 374"/>
            <p:cNvSpPr/>
            <p:nvPr/>
          </p:nvSpPr>
          <p:spPr>
            <a:xfrm>
              <a:off x="4334573" y="5447462"/>
              <a:ext cx="461815" cy="0"/>
            </a:xfrm>
            <a:custGeom>
              <a:avLst/>
              <a:gdLst/>
              <a:ahLst/>
              <a:cxnLst/>
              <a:rect l="l" t="t" r="r" b="b"/>
              <a:pathLst>
                <a:path w="960120">
                  <a:moveTo>
                    <a:pt x="0" y="0"/>
                  </a:moveTo>
                  <a:lnTo>
                    <a:pt x="959845" y="0"/>
                  </a:lnTo>
                </a:path>
              </a:pathLst>
            </a:custGeom>
            <a:ln w="21543">
              <a:solidFill>
                <a:srgbClr val="000000"/>
              </a:solidFill>
            </a:ln>
          </p:spPr>
          <p:txBody>
            <a:bodyPr wrap="square" lIns="0" tIns="0" rIns="0" bIns="0" rtlCol="0"/>
            <a:lstStyle/>
            <a:p>
              <a:endParaRPr sz="865"/>
            </a:p>
          </p:txBody>
        </p:sp>
        <p:sp>
          <p:nvSpPr>
            <p:cNvPr id="375" name="object 375"/>
            <p:cNvSpPr/>
            <p:nvPr/>
          </p:nvSpPr>
          <p:spPr>
            <a:xfrm>
              <a:off x="4502913" y="5442589"/>
              <a:ext cx="9774" cy="31765"/>
            </a:xfrm>
            <a:custGeom>
              <a:avLst/>
              <a:gdLst/>
              <a:ahLst/>
              <a:cxnLst/>
              <a:rect l="l" t="t" r="r" b="b"/>
              <a:pathLst>
                <a:path w="20320" h="66040">
                  <a:moveTo>
                    <a:pt x="20269" y="0"/>
                  </a:moveTo>
                  <a:lnTo>
                    <a:pt x="0" y="20269"/>
                  </a:lnTo>
                  <a:lnTo>
                    <a:pt x="20269" y="65798"/>
                  </a:lnTo>
                  <a:lnTo>
                    <a:pt x="20269" y="0"/>
                  </a:lnTo>
                  <a:close/>
                </a:path>
              </a:pathLst>
            </a:custGeom>
            <a:solidFill>
              <a:srgbClr val="000000"/>
            </a:solidFill>
          </p:spPr>
          <p:txBody>
            <a:bodyPr wrap="square" lIns="0" tIns="0" rIns="0" bIns="0" rtlCol="0"/>
            <a:lstStyle/>
            <a:p>
              <a:endParaRPr sz="865"/>
            </a:p>
          </p:txBody>
        </p:sp>
        <p:sp>
          <p:nvSpPr>
            <p:cNvPr id="376" name="object 376"/>
            <p:cNvSpPr/>
            <p:nvPr/>
          </p:nvSpPr>
          <p:spPr>
            <a:xfrm>
              <a:off x="4502916" y="5452340"/>
              <a:ext cx="9774" cy="31765"/>
            </a:xfrm>
            <a:custGeom>
              <a:avLst/>
              <a:gdLst/>
              <a:ahLst/>
              <a:cxnLst/>
              <a:rect l="l" t="t" r="r" b="b"/>
              <a:pathLst>
                <a:path w="20320" h="66040">
                  <a:moveTo>
                    <a:pt x="0" y="0"/>
                  </a:moveTo>
                  <a:lnTo>
                    <a:pt x="0" y="65798"/>
                  </a:lnTo>
                  <a:lnTo>
                    <a:pt x="20269" y="45529"/>
                  </a:lnTo>
                  <a:lnTo>
                    <a:pt x="0" y="0"/>
                  </a:lnTo>
                  <a:close/>
                </a:path>
              </a:pathLst>
            </a:custGeom>
            <a:solidFill>
              <a:srgbClr val="000000"/>
            </a:solidFill>
          </p:spPr>
          <p:txBody>
            <a:bodyPr wrap="square" lIns="0" tIns="0" rIns="0" bIns="0" rtlCol="0"/>
            <a:lstStyle/>
            <a:p>
              <a:endParaRPr sz="865"/>
            </a:p>
          </p:txBody>
        </p:sp>
        <p:sp>
          <p:nvSpPr>
            <p:cNvPr id="377" name="object 377"/>
            <p:cNvSpPr/>
            <p:nvPr/>
          </p:nvSpPr>
          <p:spPr>
            <a:xfrm>
              <a:off x="4502914" y="5479115"/>
              <a:ext cx="298409" cy="0"/>
            </a:xfrm>
            <a:custGeom>
              <a:avLst/>
              <a:gdLst/>
              <a:ahLst/>
              <a:cxnLst/>
              <a:rect l="l" t="t" r="r" b="b"/>
              <a:pathLst>
                <a:path w="620395">
                  <a:moveTo>
                    <a:pt x="0" y="0"/>
                  </a:moveTo>
                  <a:lnTo>
                    <a:pt x="619878" y="0"/>
                  </a:lnTo>
                </a:path>
              </a:pathLst>
            </a:custGeom>
            <a:ln w="21543">
              <a:solidFill>
                <a:srgbClr val="000000"/>
              </a:solidFill>
            </a:ln>
          </p:spPr>
          <p:txBody>
            <a:bodyPr wrap="square" lIns="0" tIns="0" rIns="0" bIns="0" rtlCol="0"/>
            <a:lstStyle/>
            <a:p>
              <a:endParaRPr sz="865"/>
            </a:p>
          </p:txBody>
        </p:sp>
        <p:sp>
          <p:nvSpPr>
            <p:cNvPr id="378" name="object 378"/>
            <p:cNvSpPr/>
            <p:nvPr/>
          </p:nvSpPr>
          <p:spPr>
            <a:xfrm>
              <a:off x="4791441" y="5428829"/>
              <a:ext cx="9774" cy="55283"/>
            </a:xfrm>
            <a:custGeom>
              <a:avLst/>
              <a:gdLst/>
              <a:ahLst/>
              <a:cxnLst/>
              <a:rect l="l" t="t" r="r" b="b"/>
              <a:pathLst>
                <a:path w="20320" h="114934">
                  <a:moveTo>
                    <a:pt x="0" y="0"/>
                  </a:moveTo>
                  <a:lnTo>
                    <a:pt x="0" y="94411"/>
                  </a:lnTo>
                  <a:lnTo>
                    <a:pt x="20027" y="114680"/>
                  </a:lnTo>
                  <a:lnTo>
                    <a:pt x="0" y="0"/>
                  </a:lnTo>
                  <a:close/>
                </a:path>
              </a:pathLst>
            </a:custGeom>
            <a:solidFill>
              <a:srgbClr val="000000"/>
            </a:solidFill>
          </p:spPr>
          <p:txBody>
            <a:bodyPr wrap="square" lIns="0" tIns="0" rIns="0" bIns="0" rtlCol="0"/>
            <a:lstStyle/>
            <a:p>
              <a:endParaRPr sz="865"/>
            </a:p>
          </p:txBody>
        </p:sp>
        <p:sp>
          <p:nvSpPr>
            <p:cNvPr id="379" name="object 379"/>
            <p:cNvSpPr/>
            <p:nvPr/>
          </p:nvSpPr>
          <p:spPr>
            <a:xfrm>
              <a:off x="4791440" y="5428828"/>
              <a:ext cx="9774" cy="55283"/>
            </a:xfrm>
            <a:custGeom>
              <a:avLst/>
              <a:gdLst/>
              <a:ahLst/>
              <a:cxnLst/>
              <a:rect l="l" t="t" r="r" b="b"/>
              <a:pathLst>
                <a:path w="20320" h="114934">
                  <a:moveTo>
                    <a:pt x="0" y="0"/>
                  </a:moveTo>
                  <a:lnTo>
                    <a:pt x="20027" y="114681"/>
                  </a:lnTo>
                  <a:lnTo>
                    <a:pt x="20027" y="20027"/>
                  </a:lnTo>
                  <a:lnTo>
                    <a:pt x="0" y="0"/>
                  </a:lnTo>
                  <a:close/>
                </a:path>
              </a:pathLst>
            </a:custGeom>
            <a:solidFill>
              <a:srgbClr val="000000"/>
            </a:solidFill>
          </p:spPr>
          <p:txBody>
            <a:bodyPr wrap="square" lIns="0" tIns="0" rIns="0" bIns="0" rtlCol="0"/>
            <a:lstStyle/>
            <a:p>
              <a:endParaRPr sz="865"/>
            </a:p>
          </p:txBody>
        </p:sp>
        <p:sp>
          <p:nvSpPr>
            <p:cNvPr id="380" name="object 380"/>
            <p:cNvSpPr/>
            <p:nvPr/>
          </p:nvSpPr>
          <p:spPr>
            <a:xfrm>
              <a:off x="4791441" y="5433645"/>
              <a:ext cx="124312" cy="0"/>
            </a:xfrm>
            <a:custGeom>
              <a:avLst/>
              <a:gdLst/>
              <a:ahLst/>
              <a:cxnLst/>
              <a:rect l="l" t="t" r="r" b="b"/>
              <a:pathLst>
                <a:path w="258445">
                  <a:moveTo>
                    <a:pt x="0" y="0"/>
                  </a:moveTo>
                  <a:lnTo>
                    <a:pt x="258089" y="0"/>
                  </a:lnTo>
                </a:path>
              </a:pathLst>
            </a:custGeom>
            <a:ln w="21297">
              <a:solidFill>
                <a:srgbClr val="000000"/>
              </a:solidFill>
            </a:ln>
          </p:spPr>
          <p:txBody>
            <a:bodyPr wrap="square" lIns="0" tIns="0" rIns="0" bIns="0" rtlCol="0"/>
            <a:lstStyle/>
            <a:p>
              <a:endParaRPr sz="865"/>
            </a:p>
          </p:txBody>
        </p:sp>
        <p:sp>
          <p:nvSpPr>
            <p:cNvPr id="381" name="object 381"/>
            <p:cNvSpPr/>
            <p:nvPr/>
          </p:nvSpPr>
          <p:spPr>
            <a:xfrm>
              <a:off x="4334573" y="5353945"/>
              <a:ext cx="175013" cy="0"/>
            </a:xfrm>
            <a:custGeom>
              <a:avLst/>
              <a:gdLst/>
              <a:ahLst/>
              <a:cxnLst/>
              <a:rect l="l" t="t" r="r" b="b"/>
              <a:pathLst>
                <a:path w="363854">
                  <a:moveTo>
                    <a:pt x="0" y="0"/>
                  </a:moveTo>
                  <a:lnTo>
                    <a:pt x="363816" y="0"/>
                  </a:lnTo>
                </a:path>
              </a:pathLst>
            </a:custGeom>
            <a:ln w="21299">
              <a:solidFill>
                <a:srgbClr val="000000"/>
              </a:solidFill>
            </a:ln>
          </p:spPr>
          <p:txBody>
            <a:bodyPr wrap="square" lIns="0" tIns="0" rIns="0" bIns="0" rtlCol="0"/>
            <a:lstStyle/>
            <a:p>
              <a:endParaRPr sz="865"/>
            </a:p>
          </p:txBody>
        </p:sp>
        <p:sp>
          <p:nvSpPr>
            <p:cNvPr id="382" name="object 382"/>
            <p:cNvSpPr/>
            <p:nvPr/>
          </p:nvSpPr>
          <p:spPr>
            <a:xfrm>
              <a:off x="4334573" y="5385653"/>
              <a:ext cx="175013" cy="0"/>
            </a:xfrm>
            <a:custGeom>
              <a:avLst/>
              <a:gdLst/>
              <a:ahLst/>
              <a:cxnLst/>
              <a:rect l="l" t="t" r="r" b="b"/>
              <a:pathLst>
                <a:path w="363854">
                  <a:moveTo>
                    <a:pt x="0" y="0"/>
                  </a:moveTo>
                  <a:lnTo>
                    <a:pt x="363334" y="0"/>
                  </a:lnTo>
                </a:path>
              </a:pathLst>
            </a:custGeom>
            <a:ln w="21543">
              <a:solidFill>
                <a:srgbClr val="000000"/>
              </a:solidFill>
            </a:ln>
          </p:spPr>
          <p:txBody>
            <a:bodyPr wrap="square" lIns="0" tIns="0" rIns="0" bIns="0" rtlCol="0"/>
            <a:lstStyle/>
            <a:p>
              <a:endParaRPr sz="865"/>
            </a:p>
          </p:txBody>
        </p:sp>
        <p:sp>
          <p:nvSpPr>
            <p:cNvPr id="383" name="object 383"/>
            <p:cNvSpPr/>
            <p:nvPr/>
          </p:nvSpPr>
          <p:spPr>
            <a:xfrm>
              <a:off x="4334573" y="5415869"/>
              <a:ext cx="461815" cy="0"/>
            </a:xfrm>
            <a:custGeom>
              <a:avLst/>
              <a:gdLst/>
              <a:ahLst/>
              <a:cxnLst/>
              <a:rect l="l" t="t" r="r" b="b"/>
              <a:pathLst>
                <a:path w="960120">
                  <a:moveTo>
                    <a:pt x="0" y="0"/>
                  </a:moveTo>
                  <a:lnTo>
                    <a:pt x="959840" y="0"/>
                  </a:lnTo>
                </a:path>
              </a:pathLst>
            </a:custGeom>
            <a:ln w="21299">
              <a:solidFill>
                <a:srgbClr val="000000"/>
              </a:solidFill>
            </a:ln>
          </p:spPr>
          <p:txBody>
            <a:bodyPr wrap="square" lIns="0" tIns="0" rIns="0" bIns="0" rtlCol="0"/>
            <a:lstStyle/>
            <a:p>
              <a:endParaRPr sz="865"/>
            </a:p>
          </p:txBody>
        </p:sp>
        <p:sp>
          <p:nvSpPr>
            <p:cNvPr id="384" name="object 384"/>
            <p:cNvSpPr/>
            <p:nvPr/>
          </p:nvSpPr>
          <p:spPr>
            <a:xfrm>
              <a:off x="4621144" y="5353945"/>
              <a:ext cx="175319" cy="0"/>
            </a:xfrm>
            <a:custGeom>
              <a:avLst/>
              <a:gdLst/>
              <a:ahLst/>
              <a:cxnLst/>
              <a:rect l="l" t="t" r="r" b="b"/>
              <a:pathLst>
                <a:path w="364490">
                  <a:moveTo>
                    <a:pt x="0" y="0"/>
                  </a:moveTo>
                  <a:lnTo>
                    <a:pt x="364058" y="0"/>
                  </a:lnTo>
                </a:path>
              </a:pathLst>
            </a:custGeom>
            <a:ln w="21299">
              <a:solidFill>
                <a:srgbClr val="000000"/>
              </a:solidFill>
            </a:ln>
          </p:spPr>
          <p:txBody>
            <a:bodyPr wrap="square" lIns="0" tIns="0" rIns="0" bIns="0" rtlCol="0"/>
            <a:lstStyle/>
            <a:p>
              <a:endParaRPr sz="865"/>
            </a:p>
          </p:txBody>
        </p:sp>
        <p:sp>
          <p:nvSpPr>
            <p:cNvPr id="385" name="object 385"/>
            <p:cNvSpPr/>
            <p:nvPr/>
          </p:nvSpPr>
          <p:spPr>
            <a:xfrm>
              <a:off x="4621493" y="5385653"/>
              <a:ext cx="175013" cy="0"/>
            </a:xfrm>
            <a:custGeom>
              <a:avLst/>
              <a:gdLst/>
              <a:ahLst/>
              <a:cxnLst/>
              <a:rect l="l" t="t" r="r" b="b"/>
              <a:pathLst>
                <a:path w="363854">
                  <a:moveTo>
                    <a:pt x="0" y="0"/>
                  </a:moveTo>
                  <a:lnTo>
                    <a:pt x="363334" y="0"/>
                  </a:lnTo>
                </a:path>
              </a:pathLst>
            </a:custGeom>
            <a:ln w="21543">
              <a:solidFill>
                <a:srgbClr val="000000"/>
              </a:solidFill>
            </a:ln>
          </p:spPr>
          <p:txBody>
            <a:bodyPr wrap="square" lIns="0" tIns="0" rIns="0" bIns="0" rtlCol="0"/>
            <a:lstStyle/>
            <a:p>
              <a:endParaRPr sz="865"/>
            </a:p>
          </p:txBody>
        </p:sp>
        <p:sp>
          <p:nvSpPr>
            <p:cNvPr id="386" name="object 386"/>
            <p:cNvSpPr/>
            <p:nvPr/>
          </p:nvSpPr>
          <p:spPr>
            <a:xfrm>
              <a:off x="5762127" y="4986349"/>
              <a:ext cx="193645" cy="319484"/>
            </a:xfrm>
            <a:custGeom>
              <a:avLst/>
              <a:gdLst/>
              <a:ahLst/>
              <a:cxnLst/>
              <a:rect l="l" t="t" r="r" b="b"/>
              <a:pathLst>
                <a:path w="402590" h="664209">
                  <a:moveTo>
                    <a:pt x="0" y="0"/>
                  </a:moveTo>
                  <a:lnTo>
                    <a:pt x="0" y="663740"/>
                  </a:lnTo>
                  <a:lnTo>
                    <a:pt x="402437" y="663740"/>
                  </a:lnTo>
                  <a:lnTo>
                    <a:pt x="0" y="0"/>
                  </a:lnTo>
                  <a:close/>
                </a:path>
              </a:pathLst>
            </a:custGeom>
            <a:solidFill>
              <a:srgbClr val="FCFCFC"/>
            </a:solidFill>
          </p:spPr>
          <p:txBody>
            <a:bodyPr wrap="square" lIns="0" tIns="0" rIns="0" bIns="0" rtlCol="0"/>
            <a:lstStyle/>
            <a:p>
              <a:endParaRPr sz="865"/>
            </a:p>
          </p:txBody>
        </p:sp>
        <p:sp>
          <p:nvSpPr>
            <p:cNvPr id="387" name="object 387"/>
            <p:cNvSpPr/>
            <p:nvPr/>
          </p:nvSpPr>
          <p:spPr>
            <a:xfrm>
              <a:off x="5762127" y="4986349"/>
              <a:ext cx="193645" cy="319484"/>
            </a:xfrm>
            <a:custGeom>
              <a:avLst/>
              <a:gdLst/>
              <a:ahLst/>
              <a:cxnLst/>
              <a:rect l="l" t="t" r="r" b="b"/>
              <a:pathLst>
                <a:path w="402590" h="664209">
                  <a:moveTo>
                    <a:pt x="402437" y="0"/>
                  </a:moveTo>
                  <a:lnTo>
                    <a:pt x="0" y="0"/>
                  </a:lnTo>
                  <a:lnTo>
                    <a:pt x="402437" y="663740"/>
                  </a:lnTo>
                  <a:lnTo>
                    <a:pt x="402437" y="0"/>
                  </a:lnTo>
                  <a:close/>
                </a:path>
              </a:pathLst>
            </a:custGeom>
            <a:solidFill>
              <a:srgbClr val="FCFCFC"/>
            </a:solidFill>
          </p:spPr>
          <p:txBody>
            <a:bodyPr wrap="square" lIns="0" tIns="0" rIns="0" bIns="0" rtlCol="0"/>
            <a:lstStyle/>
            <a:p>
              <a:endParaRPr sz="865"/>
            </a:p>
          </p:txBody>
        </p:sp>
        <p:sp>
          <p:nvSpPr>
            <p:cNvPr id="388" name="object 388"/>
            <p:cNvSpPr/>
            <p:nvPr/>
          </p:nvSpPr>
          <p:spPr>
            <a:xfrm>
              <a:off x="5764421" y="5305300"/>
              <a:ext cx="184787" cy="25045"/>
            </a:xfrm>
            <a:custGeom>
              <a:avLst/>
              <a:gdLst/>
              <a:ahLst/>
              <a:cxnLst/>
              <a:rect l="l" t="t" r="r" b="b"/>
              <a:pathLst>
                <a:path w="384175" h="52070">
                  <a:moveTo>
                    <a:pt x="0" y="51810"/>
                  </a:moveTo>
                  <a:lnTo>
                    <a:pt x="384086" y="51810"/>
                  </a:lnTo>
                  <a:lnTo>
                    <a:pt x="384086" y="0"/>
                  </a:lnTo>
                  <a:lnTo>
                    <a:pt x="0" y="0"/>
                  </a:lnTo>
                  <a:lnTo>
                    <a:pt x="0" y="51810"/>
                  </a:lnTo>
                  <a:close/>
                </a:path>
              </a:pathLst>
            </a:custGeom>
            <a:solidFill>
              <a:srgbClr val="FCFCFC"/>
            </a:solidFill>
          </p:spPr>
          <p:txBody>
            <a:bodyPr wrap="square" lIns="0" tIns="0" rIns="0" bIns="0" rtlCol="0"/>
            <a:lstStyle/>
            <a:p>
              <a:endParaRPr sz="865"/>
            </a:p>
          </p:txBody>
        </p:sp>
        <p:sp>
          <p:nvSpPr>
            <p:cNvPr id="389" name="object 389"/>
            <p:cNvSpPr/>
            <p:nvPr/>
          </p:nvSpPr>
          <p:spPr>
            <a:xfrm>
              <a:off x="5764421" y="5317111"/>
              <a:ext cx="184787" cy="611"/>
            </a:xfrm>
            <a:custGeom>
              <a:avLst/>
              <a:gdLst/>
              <a:ahLst/>
              <a:cxnLst/>
              <a:rect l="l" t="t" r="r" b="b"/>
              <a:pathLst>
                <a:path w="384175" h="1270">
                  <a:moveTo>
                    <a:pt x="0" y="1269"/>
                  </a:moveTo>
                  <a:lnTo>
                    <a:pt x="384086" y="1269"/>
                  </a:lnTo>
                  <a:lnTo>
                    <a:pt x="384086" y="0"/>
                  </a:lnTo>
                  <a:lnTo>
                    <a:pt x="0" y="0"/>
                  </a:lnTo>
                  <a:lnTo>
                    <a:pt x="0" y="1269"/>
                  </a:lnTo>
                  <a:close/>
                </a:path>
              </a:pathLst>
            </a:custGeom>
            <a:solidFill>
              <a:srgbClr val="FCFCFC"/>
            </a:solidFill>
          </p:spPr>
          <p:txBody>
            <a:bodyPr wrap="square" lIns="0" tIns="0" rIns="0" bIns="0" rtlCol="0"/>
            <a:lstStyle/>
            <a:p>
              <a:endParaRPr sz="865"/>
            </a:p>
          </p:txBody>
        </p:sp>
        <p:sp>
          <p:nvSpPr>
            <p:cNvPr id="390" name="object 390"/>
            <p:cNvSpPr/>
            <p:nvPr/>
          </p:nvSpPr>
          <p:spPr>
            <a:xfrm>
              <a:off x="5764420" y="5323666"/>
              <a:ext cx="159437" cy="0"/>
            </a:xfrm>
            <a:custGeom>
              <a:avLst/>
              <a:gdLst/>
              <a:ahLst/>
              <a:cxnLst/>
              <a:rect l="l" t="t" r="r" b="b"/>
              <a:pathLst>
                <a:path w="331470">
                  <a:moveTo>
                    <a:pt x="0" y="0"/>
                  </a:moveTo>
                  <a:lnTo>
                    <a:pt x="331152" y="0"/>
                  </a:lnTo>
                </a:path>
              </a:pathLst>
            </a:custGeom>
            <a:ln w="27254">
              <a:solidFill>
                <a:srgbClr val="FCFCFC"/>
              </a:solidFill>
            </a:ln>
          </p:spPr>
          <p:txBody>
            <a:bodyPr wrap="square" lIns="0" tIns="0" rIns="0" bIns="0" rtlCol="0"/>
            <a:lstStyle/>
            <a:p>
              <a:endParaRPr sz="865"/>
            </a:p>
          </p:txBody>
        </p:sp>
        <p:sp>
          <p:nvSpPr>
            <p:cNvPr id="391" name="object 391"/>
            <p:cNvSpPr/>
            <p:nvPr/>
          </p:nvSpPr>
          <p:spPr>
            <a:xfrm>
              <a:off x="5789765" y="5329918"/>
              <a:ext cx="134085" cy="0"/>
            </a:xfrm>
            <a:custGeom>
              <a:avLst/>
              <a:gdLst/>
              <a:ahLst/>
              <a:cxnLst/>
              <a:rect l="l" t="t" r="r" b="b"/>
              <a:pathLst>
                <a:path w="278765">
                  <a:moveTo>
                    <a:pt x="0" y="0"/>
                  </a:moveTo>
                  <a:lnTo>
                    <a:pt x="278460" y="0"/>
                  </a:lnTo>
                </a:path>
              </a:pathLst>
            </a:custGeom>
            <a:ln w="3175">
              <a:solidFill>
                <a:srgbClr val="FCFCFC"/>
              </a:solidFill>
            </a:ln>
          </p:spPr>
          <p:txBody>
            <a:bodyPr wrap="square" lIns="0" tIns="0" rIns="0" bIns="0" rtlCol="0"/>
            <a:lstStyle/>
            <a:p>
              <a:endParaRPr sz="865"/>
            </a:p>
          </p:txBody>
        </p:sp>
        <p:sp>
          <p:nvSpPr>
            <p:cNvPr id="392" name="object 392"/>
            <p:cNvSpPr/>
            <p:nvPr/>
          </p:nvSpPr>
          <p:spPr>
            <a:xfrm>
              <a:off x="5789763" y="5335478"/>
              <a:ext cx="134085" cy="0"/>
            </a:xfrm>
            <a:custGeom>
              <a:avLst/>
              <a:gdLst/>
              <a:ahLst/>
              <a:cxnLst/>
              <a:rect l="l" t="t" r="r" b="b"/>
              <a:pathLst>
                <a:path w="278765">
                  <a:moveTo>
                    <a:pt x="0" y="0"/>
                  </a:moveTo>
                  <a:lnTo>
                    <a:pt x="278460" y="0"/>
                  </a:lnTo>
                </a:path>
              </a:pathLst>
            </a:custGeom>
            <a:ln w="24396">
              <a:solidFill>
                <a:srgbClr val="FCFCFC"/>
              </a:solidFill>
            </a:ln>
          </p:spPr>
          <p:txBody>
            <a:bodyPr wrap="square" lIns="0" tIns="0" rIns="0" bIns="0" rtlCol="0"/>
            <a:lstStyle/>
            <a:p>
              <a:endParaRPr sz="865"/>
            </a:p>
          </p:txBody>
        </p:sp>
        <p:sp>
          <p:nvSpPr>
            <p:cNvPr id="393" name="object 393"/>
            <p:cNvSpPr/>
            <p:nvPr/>
          </p:nvSpPr>
          <p:spPr>
            <a:xfrm>
              <a:off x="5625892" y="5341040"/>
              <a:ext cx="461815" cy="62003"/>
            </a:xfrm>
            <a:custGeom>
              <a:avLst/>
              <a:gdLst/>
              <a:ahLst/>
              <a:cxnLst/>
              <a:rect l="l" t="t" r="r" b="b"/>
              <a:pathLst>
                <a:path w="960120" h="128904">
                  <a:moveTo>
                    <a:pt x="0" y="0"/>
                  </a:moveTo>
                  <a:lnTo>
                    <a:pt x="0" y="128739"/>
                  </a:lnTo>
                  <a:lnTo>
                    <a:pt x="959840" y="128739"/>
                  </a:lnTo>
                  <a:lnTo>
                    <a:pt x="0" y="0"/>
                  </a:lnTo>
                  <a:close/>
                </a:path>
              </a:pathLst>
            </a:custGeom>
            <a:solidFill>
              <a:srgbClr val="FCFCFC"/>
            </a:solidFill>
          </p:spPr>
          <p:txBody>
            <a:bodyPr wrap="square" lIns="0" tIns="0" rIns="0" bIns="0" rtlCol="0"/>
            <a:lstStyle/>
            <a:p>
              <a:endParaRPr sz="865"/>
            </a:p>
          </p:txBody>
        </p:sp>
        <p:sp>
          <p:nvSpPr>
            <p:cNvPr id="394" name="object 394"/>
            <p:cNvSpPr/>
            <p:nvPr/>
          </p:nvSpPr>
          <p:spPr>
            <a:xfrm>
              <a:off x="5625892" y="5341040"/>
              <a:ext cx="461815" cy="62003"/>
            </a:xfrm>
            <a:custGeom>
              <a:avLst/>
              <a:gdLst/>
              <a:ahLst/>
              <a:cxnLst/>
              <a:rect l="l" t="t" r="r" b="b"/>
              <a:pathLst>
                <a:path w="960120" h="128904">
                  <a:moveTo>
                    <a:pt x="959840" y="0"/>
                  </a:moveTo>
                  <a:lnTo>
                    <a:pt x="0" y="0"/>
                  </a:lnTo>
                  <a:lnTo>
                    <a:pt x="959840" y="128739"/>
                  </a:lnTo>
                  <a:lnTo>
                    <a:pt x="959840" y="0"/>
                  </a:lnTo>
                  <a:close/>
                </a:path>
              </a:pathLst>
            </a:custGeom>
            <a:solidFill>
              <a:srgbClr val="FCFCFC"/>
            </a:solidFill>
          </p:spPr>
          <p:txBody>
            <a:bodyPr wrap="square" lIns="0" tIns="0" rIns="0" bIns="0" rtlCol="0"/>
            <a:lstStyle/>
            <a:p>
              <a:endParaRPr sz="865"/>
            </a:p>
          </p:txBody>
        </p:sp>
        <p:sp>
          <p:nvSpPr>
            <p:cNvPr id="395" name="object 395"/>
            <p:cNvSpPr/>
            <p:nvPr/>
          </p:nvSpPr>
          <p:spPr>
            <a:xfrm>
              <a:off x="5637245" y="5402964"/>
              <a:ext cx="445322" cy="29933"/>
            </a:xfrm>
            <a:custGeom>
              <a:avLst/>
              <a:gdLst/>
              <a:ahLst/>
              <a:cxnLst/>
              <a:rect l="l" t="t" r="r" b="b"/>
              <a:pathLst>
                <a:path w="925829" h="62229">
                  <a:moveTo>
                    <a:pt x="0" y="0"/>
                  </a:moveTo>
                  <a:lnTo>
                    <a:pt x="0" y="61988"/>
                  </a:lnTo>
                  <a:lnTo>
                    <a:pt x="925753" y="61988"/>
                  </a:lnTo>
                  <a:lnTo>
                    <a:pt x="0" y="0"/>
                  </a:lnTo>
                  <a:close/>
                </a:path>
              </a:pathLst>
            </a:custGeom>
            <a:solidFill>
              <a:srgbClr val="FCFCFC"/>
            </a:solidFill>
          </p:spPr>
          <p:txBody>
            <a:bodyPr wrap="square" lIns="0" tIns="0" rIns="0" bIns="0" rtlCol="0"/>
            <a:lstStyle/>
            <a:p>
              <a:endParaRPr sz="865"/>
            </a:p>
          </p:txBody>
        </p:sp>
        <p:sp>
          <p:nvSpPr>
            <p:cNvPr id="396" name="object 396"/>
            <p:cNvSpPr/>
            <p:nvPr/>
          </p:nvSpPr>
          <p:spPr>
            <a:xfrm>
              <a:off x="5637245" y="5402964"/>
              <a:ext cx="445322" cy="29933"/>
            </a:xfrm>
            <a:custGeom>
              <a:avLst/>
              <a:gdLst/>
              <a:ahLst/>
              <a:cxnLst/>
              <a:rect l="l" t="t" r="r" b="b"/>
              <a:pathLst>
                <a:path w="925829" h="62229">
                  <a:moveTo>
                    <a:pt x="925753" y="0"/>
                  </a:moveTo>
                  <a:lnTo>
                    <a:pt x="0" y="0"/>
                  </a:lnTo>
                  <a:lnTo>
                    <a:pt x="925753" y="61988"/>
                  </a:lnTo>
                  <a:lnTo>
                    <a:pt x="925753" y="0"/>
                  </a:lnTo>
                  <a:close/>
                </a:path>
              </a:pathLst>
            </a:custGeom>
            <a:solidFill>
              <a:srgbClr val="FCFCFC"/>
            </a:solidFill>
          </p:spPr>
          <p:txBody>
            <a:bodyPr wrap="square" lIns="0" tIns="0" rIns="0" bIns="0" rtlCol="0"/>
            <a:lstStyle/>
            <a:p>
              <a:endParaRPr sz="865"/>
            </a:p>
          </p:txBody>
        </p:sp>
        <p:sp>
          <p:nvSpPr>
            <p:cNvPr id="397" name="object 397"/>
            <p:cNvSpPr/>
            <p:nvPr/>
          </p:nvSpPr>
          <p:spPr>
            <a:xfrm>
              <a:off x="5637244" y="5433642"/>
              <a:ext cx="450515" cy="0"/>
            </a:xfrm>
            <a:custGeom>
              <a:avLst/>
              <a:gdLst/>
              <a:ahLst/>
              <a:cxnLst/>
              <a:rect l="l" t="t" r="r" b="b"/>
              <a:pathLst>
                <a:path w="936625">
                  <a:moveTo>
                    <a:pt x="0" y="0"/>
                  </a:moveTo>
                  <a:lnTo>
                    <a:pt x="936246" y="0"/>
                  </a:lnTo>
                </a:path>
              </a:pathLst>
            </a:custGeom>
            <a:ln w="4855">
              <a:solidFill>
                <a:srgbClr val="FCFCFC"/>
              </a:solidFill>
            </a:ln>
          </p:spPr>
          <p:txBody>
            <a:bodyPr wrap="square" lIns="0" tIns="0" rIns="0" bIns="0" rtlCol="0"/>
            <a:lstStyle/>
            <a:p>
              <a:endParaRPr sz="865"/>
            </a:p>
          </p:txBody>
        </p:sp>
        <p:sp>
          <p:nvSpPr>
            <p:cNvPr id="398" name="object 398"/>
            <p:cNvSpPr/>
            <p:nvPr/>
          </p:nvSpPr>
          <p:spPr>
            <a:xfrm>
              <a:off x="5799166" y="5434500"/>
              <a:ext cx="288635" cy="31765"/>
            </a:xfrm>
            <a:custGeom>
              <a:avLst/>
              <a:gdLst/>
              <a:ahLst/>
              <a:cxnLst/>
              <a:rect l="l" t="t" r="r" b="b"/>
              <a:pathLst>
                <a:path w="600075" h="66040">
                  <a:moveTo>
                    <a:pt x="0" y="0"/>
                  </a:moveTo>
                  <a:lnTo>
                    <a:pt x="0" y="65798"/>
                  </a:lnTo>
                  <a:lnTo>
                    <a:pt x="599605" y="65798"/>
                  </a:lnTo>
                  <a:lnTo>
                    <a:pt x="0" y="0"/>
                  </a:lnTo>
                  <a:close/>
                </a:path>
              </a:pathLst>
            </a:custGeom>
            <a:solidFill>
              <a:srgbClr val="FCFCFC"/>
            </a:solidFill>
          </p:spPr>
          <p:txBody>
            <a:bodyPr wrap="square" lIns="0" tIns="0" rIns="0" bIns="0" rtlCol="0"/>
            <a:lstStyle/>
            <a:p>
              <a:endParaRPr sz="865"/>
            </a:p>
          </p:txBody>
        </p:sp>
        <p:sp>
          <p:nvSpPr>
            <p:cNvPr id="399" name="object 399"/>
            <p:cNvSpPr/>
            <p:nvPr/>
          </p:nvSpPr>
          <p:spPr>
            <a:xfrm>
              <a:off x="5799166" y="5434500"/>
              <a:ext cx="288635" cy="31765"/>
            </a:xfrm>
            <a:custGeom>
              <a:avLst/>
              <a:gdLst/>
              <a:ahLst/>
              <a:cxnLst/>
              <a:rect l="l" t="t" r="r" b="b"/>
              <a:pathLst>
                <a:path w="600075" h="66040">
                  <a:moveTo>
                    <a:pt x="599605" y="0"/>
                  </a:moveTo>
                  <a:lnTo>
                    <a:pt x="0" y="0"/>
                  </a:lnTo>
                  <a:lnTo>
                    <a:pt x="599605" y="65798"/>
                  </a:lnTo>
                  <a:lnTo>
                    <a:pt x="599605" y="0"/>
                  </a:lnTo>
                  <a:close/>
                </a:path>
              </a:pathLst>
            </a:custGeom>
            <a:solidFill>
              <a:srgbClr val="FCFCFC"/>
            </a:solidFill>
          </p:spPr>
          <p:txBody>
            <a:bodyPr wrap="square" lIns="0" tIns="0" rIns="0" bIns="0" rtlCol="0"/>
            <a:lstStyle/>
            <a:p>
              <a:endParaRPr sz="865"/>
            </a:p>
          </p:txBody>
        </p:sp>
        <p:sp>
          <p:nvSpPr>
            <p:cNvPr id="400" name="object 400"/>
            <p:cNvSpPr/>
            <p:nvPr/>
          </p:nvSpPr>
          <p:spPr>
            <a:xfrm>
              <a:off x="5762127" y="5303369"/>
              <a:ext cx="193645" cy="0"/>
            </a:xfrm>
            <a:custGeom>
              <a:avLst/>
              <a:gdLst/>
              <a:ahLst/>
              <a:cxnLst/>
              <a:rect l="l" t="t" r="r" b="b"/>
              <a:pathLst>
                <a:path w="402590">
                  <a:moveTo>
                    <a:pt x="0" y="0"/>
                  </a:moveTo>
                  <a:lnTo>
                    <a:pt x="402437" y="0"/>
                  </a:lnTo>
                </a:path>
              </a:pathLst>
            </a:custGeom>
            <a:ln w="21543">
              <a:solidFill>
                <a:srgbClr val="000000"/>
              </a:solidFill>
            </a:ln>
          </p:spPr>
          <p:txBody>
            <a:bodyPr wrap="square" lIns="0" tIns="0" rIns="0" bIns="0" rtlCol="0"/>
            <a:lstStyle/>
            <a:p>
              <a:endParaRPr sz="865"/>
            </a:p>
          </p:txBody>
        </p:sp>
        <p:sp>
          <p:nvSpPr>
            <p:cNvPr id="401" name="object 401"/>
            <p:cNvSpPr/>
            <p:nvPr/>
          </p:nvSpPr>
          <p:spPr>
            <a:xfrm>
              <a:off x="5762128" y="4984115"/>
              <a:ext cx="193645" cy="0"/>
            </a:xfrm>
            <a:custGeom>
              <a:avLst/>
              <a:gdLst/>
              <a:ahLst/>
              <a:cxnLst/>
              <a:rect l="l" t="t" r="r" b="b"/>
              <a:pathLst>
                <a:path w="402590">
                  <a:moveTo>
                    <a:pt x="0" y="0"/>
                  </a:moveTo>
                  <a:lnTo>
                    <a:pt x="402438" y="0"/>
                  </a:lnTo>
                </a:path>
              </a:pathLst>
            </a:custGeom>
            <a:ln w="21539">
              <a:solidFill>
                <a:srgbClr val="000000"/>
              </a:solidFill>
            </a:ln>
          </p:spPr>
          <p:txBody>
            <a:bodyPr wrap="square" lIns="0" tIns="0" rIns="0" bIns="0" rtlCol="0"/>
            <a:lstStyle/>
            <a:p>
              <a:endParaRPr sz="865"/>
            </a:p>
          </p:txBody>
        </p:sp>
        <p:sp>
          <p:nvSpPr>
            <p:cNvPr id="402" name="object 402"/>
            <p:cNvSpPr/>
            <p:nvPr/>
          </p:nvSpPr>
          <p:spPr>
            <a:xfrm>
              <a:off x="5762127" y="5052688"/>
              <a:ext cx="193645" cy="0"/>
            </a:xfrm>
            <a:custGeom>
              <a:avLst/>
              <a:gdLst/>
              <a:ahLst/>
              <a:cxnLst/>
              <a:rect l="l" t="t" r="r" b="b"/>
              <a:pathLst>
                <a:path w="402590">
                  <a:moveTo>
                    <a:pt x="0" y="0"/>
                  </a:moveTo>
                  <a:lnTo>
                    <a:pt x="402437" y="0"/>
                  </a:lnTo>
                </a:path>
              </a:pathLst>
            </a:custGeom>
            <a:ln w="21544">
              <a:solidFill>
                <a:srgbClr val="000000"/>
              </a:solidFill>
            </a:ln>
          </p:spPr>
          <p:txBody>
            <a:bodyPr wrap="square" lIns="0" tIns="0" rIns="0" bIns="0" rtlCol="0"/>
            <a:lstStyle/>
            <a:p>
              <a:endParaRPr sz="865"/>
            </a:p>
          </p:txBody>
        </p:sp>
        <p:sp>
          <p:nvSpPr>
            <p:cNvPr id="403" name="object 403"/>
            <p:cNvSpPr/>
            <p:nvPr/>
          </p:nvSpPr>
          <p:spPr>
            <a:xfrm>
              <a:off x="5762127" y="5114842"/>
              <a:ext cx="193645" cy="0"/>
            </a:xfrm>
            <a:custGeom>
              <a:avLst/>
              <a:gdLst/>
              <a:ahLst/>
              <a:cxnLst/>
              <a:rect l="l" t="t" r="r" b="b"/>
              <a:pathLst>
                <a:path w="402590">
                  <a:moveTo>
                    <a:pt x="0" y="0"/>
                  </a:moveTo>
                  <a:lnTo>
                    <a:pt x="402437" y="0"/>
                  </a:lnTo>
                </a:path>
              </a:pathLst>
            </a:custGeom>
            <a:ln w="21544">
              <a:solidFill>
                <a:srgbClr val="000000"/>
              </a:solidFill>
            </a:ln>
          </p:spPr>
          <p:txBody>
            <a:bodyPr wrap="square" lIns="0" tIns="0" rIns="0" bIns="0" rtlCol="0"/>
            <a:lstStyle/>
            <a:p>
              <a:endParaRPr sz="865"/>
            </a:p>
          </p:txBody>
        </p:sp>
        <p:sp>
          <p:nvSpPr>
            <p:cNvPr id="404" name="object 404"/>
            <p:cNvSpPr/>
            <p:nvPr/>
          </p:nvSpPr>
          <p:spPr>
            <a:xfrm>
              <a:off x="5762127" y="5176939"/>
              <a:ext cx="192728" cy="0"/>
            </a:xfrm>
            <a:custGeom>
              <a:avLst/>
              <a:gdLst/>
              <a:ahLst/>
              <a:cxnLst/>
              <a:rect l="l" t="t" r="r" b="b"/>
              <a:pathLst>
                <a:path w="400684">
                  <a:moveTo>
                    <a:pt x="0" y="0"/>
                  </a:moveTo>
                  <a:lnTo>
                    <a:pt x="400532" y="0"/>
                  </a:lnTo>
                </a:path>
              </a:pathLst>
            </a:custGeom>
            <a:ln w="21299">
              <a:solidFill>
                <a:srgbClr val="000000"/>
              </a:solidFill>
            </a:ln>
          </p:spPr>
          <p:txBody>
            <a:bodyPr wrap="square" lIns="0" tIns="0" rIns="0" bIns="0" rtlCol="0"/>
            <a:lstStyle/>
            <a:p>
              <a:endParaRPr sz="865"/>
            </a:p>
          </p:txBody>
        </p:sp>
        <p:sp>
          <p:nvSpPr>
            <p:cNvPr id="405" name="object 405"/>
            <p:cNvSpPr/>
            <p:nvPr/>
          </p:nvSpPr>
          <p:spPr>
            <a:xfrm>
              <a:off x="5762127" y="5239094"/>
              <a:ext cx="193645" cy="0"/>
            </a:xfrm>
            <a:custGeom>
              <a:avLst/>
              <a:gdLst/>
              <a:ahLst/>
              <a:cxnLst/>
              <a:rect l="l" t="t" r="r" b="b"/>
              <a:pathLst>
                <a:path w="402590">
                  <a:moveTo>
                    <a:pt x="0" y="0"/>
                  </a:moveTo>
                  <a:lnTo>
                    <a:pt x="402437" y="0"/>
                  </a:lnTo>
                </a:path>
              </a:pathLst>
            </a:custGeom>
            <a:ln w="21299">
              <a:solidFill>
                <a:srgbClr val="000000"/>
              </a:solidFill>
            </a:ln>
          </p:spPr>
          <p:txBody>
            <a:bodyPr wrap="square" lIns="0" tIns="0" rIns="0" bIns="0" rtlCol="0"/>
            <a:lstStyle/>
            <a:p>
              <a:endParaRPr sz="865"/>
            </a:p>
          </p:txBody>
        </p:sp>
        <p:sp>
          <p:nvSpPr>
            <p:cNvPr id="406" name="object 406"/>
            <p:cNvSpPr/>
            <p:nvPr/>
          </p:nvSpPr>
          <p:spPr>
            <a:xfrm>
              <a:off x="5871068" y="5267303"/>
              <a:ext cx="84911" cy="9774"/>
            </a:xfrm>
            <a:custGeom>
              <a:avLst/>
              <a:gdLst/>
              <a:ahLst/>
              <a:cxnLst/>
              <a:rect l="l" t="t" r="r" b="b"/>
              <a:pathLst>
                <a:path w="176529" h="20320">
                  <a:moveTo>
                    <a:pt x="175945" y="0"/>
                  </a:moveTo>
                  <a:lnTo>
                    <a:pt x="0" y="0"/>
                  </a:lnTo>
                  <a:lnTo>
                    <a:pt x="0" y="20269"/>
                  </a:lnTo>
                  <a:lnTo>
                    <a:pt x="175945" y="0"/>
                  </a:lnTo>
                  <a:close/>
                </a:path>
              </a:pathLst>
            </a:custGeom>
            <a:solidFill>
              <a:srgbClr val="000000"/>
            </a:solidFill>
          </p:spPr>
          <p:txBody>
            <a:bodyPr wrap="square" lIns="0" tIns="0" rIns="0" bIns="0" rtlCol="0"/>
            <a:lstStyle/>
            <a:p>
              <a:endParaRPr sz="865"/>
            </a:p>
          </p:txBody>
        </p:sp>
        <p:sp>
          <p:nvSpPr>
            <p:cNvPr id="407" name="object 407"/>
            <p:cNvSpPr/>
            <p:nvPr/>
          </p:nvSpPr>
          <p:spPr>
            <a:xfrm>
              <a:off x="5871068" y="5267301"/>
              <a:ext cx="84911" cy="9774"/>
            </a:xfrm>
            <a:custGeom>
              <a:avLst/>
              <a:gdLst/>
              <a:ahLst/>
              <a:cxnLst/>
              <a:rect l="l" t="t" r="r" b="b"/>
              <a:pathLst>
                <a:path w="176529" h="20320">
                  <a:moveTo>
                    <a:pt x="175945" y="0"/>
                  </a:moveTo>
                  <a:lnTo>
                    <a:pt x="0" y="20269"/>
                  </a:lnTo>
                  <a:lnTo>
                    <a:pt x="175945" y="20269"/>
                  </a:lnTo>
                  <a:lnTo>
                    <a:pt x="175945" y="0"/>
                  </a:lnTo>
                  <a:close/>
                </a:path>
              </a:pathLst>
            </a:custGeom>
            <a:solidFill>
              <a:srgbClr val="000000"/>
            </a:solidFill>
          </p:spPr>
          <p:txBody>
            <a:bodyPr wrap="square" lIns="0" tIns="0" rIns="0" bIns="0" rtlCol="0"/>
            <a:lstStyle/>
            <a:p>
              <a:endParaRPr sz="865"/>
            </a:p>
          </p:txBody>
        </p:sp>
        <p:sp>
          <p:nvSpPr>
            <p:cNvPr id="408" name="object 408"/>
            <p:cNvSpPr/>
            <p:nvPr/>
          </p:nvSpPr>
          <p:spPr>
            <a:xfrm>
              <a:off x="5871068" y="5205263"/>
              <a:ext cx="84911" cy="9774"/>
            </a:xfrm>
            <a:custGeom>
              <a:avLst/>
              <a:gdLst/>
              <a:ahLst/>
              <a:cxnLst/>
              <a:rect l="l" t="t" r="r" b="b"/>
              <a:pathLst>
                <a:path w="176529" h="20320">
                  <a:moveTo>
                    <a:pt x="175945" y="0"/>
                  </a:moveTo>
                  <a:lnTo>
                    <a:pt x="0" y="0"/>
                  </a:lnTo>
                  <a:lnTo>
                    <a:pt x="0" y="20269"/>
                  </a:lnTo>
                  <a:lnTo>
                    <a:pt x="175945" y="0"/>
                  </a:lnTo>
                  <a:close/>
                </a:path>
              </a:pathLst>
            </a:custGeom>
            <a:solidFill>
              <a:srgbClr val="000000"/>
            </a:solidFill>
          </p:spPr>
          <p:txBody>
            <a:bodyPr wrap="square" lIns="0" tIns="0" rIns="0" bIns="0" rtlCol="0"/>
            <a:lstStyle/>
            <a:p>
              <a:endParaRPr sz="865"/>
            </a:p>
          </p:txBody>
        </p:sp>
        <p:sp>
          <p:nvSpPr>
            <p:cNvPr id="409" name="object 409"/>
            <p:cNvSpPr/>
            <p:nvPr/>
          </p:nvSpPr>
          <p:spPr>
            <a:xfrm>
              <a:off x="5871068" y="5205262"/>
              <a:ext cx="84911" cy="9774"/>
            </a:xfrm>
            <a:custGeom>
              <a:avLst/>
              <a:gdLst/>
              <a:ahLst/>
              <a:cxnLst/>
              <a:rect l="l" t="t" r="r" b="b"/>
              <a:pathLst>
                <a:path w="176529" h="20320">
                  <a:moveTo>
                    <a:pt x="175945" y="0"/>
                  </a:moveTo>
                  <a:lnTo>
                    <a:pt x="0" y="20269"/>
                  </a:lnTo>
                  <a:lnTo>
                    <a:pt x="175945" y="20269"/>
                  </a:lnTo>
                  <a:lnTo>
                    <a:pt x="175945" y="0"/>
                  </a:lnTo>
                  <a:close/>
                </a:path>
              </a:pathLst>
            </a:custGeom>
            <a:solidFill>
              <a:srgbClr val="000000"/>
            </a:solidFill>
          </p:spPr>
          <p:txBody>
            <a:bodyPr wrap="square" lIns="0" tIns="0" rIns="0" bIns="0" rtlCol="0"/>
            <a:lstStyle/>
            <a:p>
              <a:endParaRPr sz="865"/>
            </a:p>
          </p:txBody>
        </p:sp>
        <p:sp>
          <p:nvSpPr>
            <p:cNvPr id="410" name="object 410"/>
            <p:cNvSpPr/>
            <p:nvPr/>
          </p:nvSpPr>
          <p:spPr>
            <a:xfrm>
              <a:off x="5762126" y="5143339"/>
              <a:ext cx="90714" cy="9774"/>
            </a:xfrm>
            <a:custGeom>
              <a:avLst/>
              <a:gdLst/>
              <a:ahLst/>
              <a:cxnLst/>
              <a:rect l="l" t="t" r="r" b="b"/>
              <a:pathLst>
                <a:path w="188595" h="20320">
                  <a:moveTo>
                    <a:pt x="188112" y="0"/>
                  </a:moveTo>
                  <a:lnTo>
                    <a:pt x="0" y="0"/>
                  </a:lnTo>
                  <a:lnTo>
                    <a:pt x="0" y="20269"/>
                  </a:lnTo>
                  <a:lnTo>
                    <a:pt x="188112" y="0"/>
                  </a:lnTo>
                  <a:close/>
                </a:path>
              </a:pathLst>
            </a:custGeom>
            <a:solidFill>
              <a:srgbClr val="000000"/>
            </a:solidFill>
          </p:spPr>
          <p:txBody>
            <a:bodyPr wrap="square" lIns="0" tIns="0" rIns="0" bIns="0" rtlCol="0"/>
            <a:lstStyle/>
            <a:p>
              <a:endParaRPr sz="865"/>
            </a:p>
          </p:txBody>
        </p:sp>
        <p:sp>
          <p:nvSpPr>
            <p:cNvPr id="411" name="object 411"/>
            <p:cNvSpPr/>
            <p:nvPr/>
          </p:nvSpPr>
          <p:spPr>
            <a:xfrm>
              <a:off x="5762126" y="5143337"/>
              <a:ext cx="90714" cy="9774"/>
            </a:xfrm>
            <a:custGeom>
              <a:avLst/>
              <a:gdLst/>
              <a:ahLst/>
              <a:cxnLst/>
              <a:rect l="l" t="t" r="r" b="b"/>
              <a:pathLst>
                <a:path w="188595" h="20320">
                  <a:moveTo>
                    <a:pt x="188112" y="0"/>
                  </a:moveTo>
                  <a:lnTo>
                    <a:pt x="0" y="20269"/>
                  </a:lnTo>
                  <a:lnTo>
                    <a:pt x="188112" y="20269"/>
                  </a:lnTo>
                  <a:lnTo>
                    <a:pt x="188112" y="0"/>
                  </a:lnTo>
                  <a:close/>
                </a:path>
              </a:pathLst>
            </a:custGeom>
            <a:solidFill>
              <a:srgbClr val="000000"/>
            </a:solidFill>
          </p:spPr>
          <p:txBody>
            <a:bodyPr wrap="square" lIns="0" tIns="0" rIns="0" bIns="0" rtlCol="0"/>
            <a:lstStyle/>
            <a:p>
              <a:endParaRPr sz="865"/>
            </a:p>
          </p:txBody>
        </p:sp>
        <p:sp>
          <p:nvSpPr>
            <p:cNvPr id="412" name="object 412"/>
            <p:cNvSpPr/>
            <p:nvPr/>
          </p:nvSpPr>
          <p:spPr>
            <a:xfrm>
              <a:off x="5864877" y="5080153"/>
              <a:ext cx="91019" cy="9774"/>
            </a:xfrm>
            <a:custGeom>
              <a:avLst/>
              <a:gdLst/>
              <a:ahLst/>
              <a:cxnLst/>
              <a:rect l="l" t="t" r="r" b="b"/>
              <a:pathLst>
                <a:path w="189229" h="20320">
                  <a:moveTo>
                    <a:pt x="188823" y="0"/>
                  </a:moveTo>
                  <a:lnTo>
                    <a:pt x="0" y="0"/>
                  </a:lnTo>
                  <a:lnTo>
                    <a:pt x="0" y="20269"/>
                  </a:lnTo>
                  <a:lnTo>
                    <a:pt x="188823" y="0"/>
                  </a:lnTo>
                  <a:close/>
                </a:path>
              </a:pathLst>
            </a:custGeom>
            <a:solidFill>
              <a:srgbClr val="000000"/>
            </a:solidFill>
          </p:spPr>
          <p:txBody>
            <a:bodyPr wrap="square" lIns="0" tIns="0" rIns="0" bIns="0" rtlCol="0"/>
            <a:lstStyle/>
            <a:p>
              <a:endParaRPr sz="865"/>
            </a:p>
          </p:txBody>
        </p:sp>
        <p:sp>
          <p:nvSpPr>
            <p:cNvPr id="413" name="object 413"/>
            <p:cNvSpPr/>
            <p:nvPr/>
          </p:nvSpPr>
          <p:spPr>
            <a:xfrm>
              <a:off x="5864877" y="5080151"/>
              <a:ext cx="91019" cy="9774"/>
            </a:xfrm>
            <a:custGeom>
              <a:avLst/>
              <a:gdLst/>
              <a:ahLst/>
              <a:cxnLst/>
              <a:rect l="l" t="t" r="r" b="b"/>
              <a:pathLst>
                <a:path w="189229" h="20320">
                  <a:moveTo>
                    <a:pt x="188823" y="0"/>
                  </a:moveTo>
                  <a:lnTo>
                    <a:pt x="0" y="20269"/>
                  </a:lnTo>
                  <a:lnTo>
                    <a:pt x="188823" y="20269"/>
                  </a:lnTo>
                  <a:lnTo>
                    <a:pt x="188823" y="0"/>
                  </a:lnTo>
                  <a:close/>
                </a:path>
              </a:pathLst>
            </a:custGeom>
            <a:solidFill>
              <a:srgbClr val="000000"/>
            </a:solidFill>
          </p:spPr>
          <p:txBody>
            <a:bodyPr wrap="square" lIns="0" tIns="0" rIns="0" bIns="0" rtlCol="0"/>
            <a:lstStyle/>
            <a:p>
              <a:endParaRPr sz="865"/>
            </a:p>
          </p:txBody>
        </p:sp>
        <p:sp>
          <p:nvSpPr>
            <p:cNvPr id="414" name="object 414"/>
            <p:cNvSpPr/>
            <p:nvPr/>
          </p:nvSpPr>
          <p:spPr>
            <a:xfrm>
              <a:off x="5762126" y="5015132"/>
              <a:ext cx="87354" cy="9774"/>
            </a:xfrm>
            <a:custGeom>
              <a:avLst/>
              <a:gdLst/>
              <a:ahLst/>
              <a:cxnLst/>
              <a:rect l="l" t="t" r="r" b="b"/>
              <a:pathLst>
                <a:path w="181609" h="20320">
                  <a:moveTo>
                    <a:pt x="181190" y="0"/>
                  </a:moveTo>
                  <a:lnTo>
                    <a:pt x="0" y="0"/>
                  </a:lnTo>
                  <a:lnTo>
                    <a:pt x="0" y="20269"/>
                  </a:lnTo>
                  <a:lnTo>
                    <a:pt x="181190" y="0"/>
                  </a:lnTo>
                  <a:close/>
                </a:path>
              </a:pathLst>
            </a:custGeom>
            <a:solidFill>
              <a:srgbClr val="000000"/>
            </a:solidFill>
          </p:spPr>
          <p:txBody>
            <a:bodyPr wrap="square" lIns="0" tIns="0" rIns="0" bIns="0" rtlCol="0"/>
            <a:lstStyle/>
            <a:p>
              <a:endParaRPr sz="865"/>
            </a:p>
          </p:txBody>
        </p:sp>
        <p:sp>
          <p:nvSpPr>
            <p:cNvPr id="415" name="object 415"/>
            <p:cNvSpPr/>
            <p:nvPr/>
          </p:nvSpPr>
          <p:spPr>
            <a:xfrm>
              <a:off x="5762126" y="5015129"/>
              <a:ext cx="87354" cy="9774"/>
            </a:xfrm>
            <a:custGeom>
              <a:avLst/>
              <a:gdLst/>
              <a:ahLst/>
              <a:cxnLst/>
              <a:rect l="l" t="t" r="r" b="b"/>
              <a:pathLst>
                <a:path w="181609" h="20320">
                  <a:moveTo>
                    <a:pt x="181190" y="0"/>
                  </a:moveTo>
                  <a:lnTo>
                    <a:pt x="0" y="20269"/>
                  </a:lnTo>
                  <a:lnTo>
                    <a:pt x="181190" y="20269"/>
                  </a:lnTo>
                  <a:lnTo>
                    <a:pt x="181190" y="0"/>
                  </a:lnTo>
                  <a:close/>
                </a:path>
              </a:pathLst>
            </a:custGeom>
            <a:solidFill>
              <a:srgbClr val="000000"/>
            </a:solidFill>
          </p:spPr>
          <p:txBody>
            <a:bodyPr wrap="square" lIns="0" tIns="0" rIns="0" bIns="0" rtlCol="0"/>
            <a:lstStyle/>
            <a:p>
              <a:endParaRPr sz="865"/>
            </a:p>
          </p:txBody>
        </p:sp>
        <p:sp>
          <p:nvSpPr>
            <p:cNvPr id="416" name="object 416"/>
            <p:cNvSpPr/>
            <p:nvPr/>
          </p:nvSpPr>
          <p:spPr>
            <a:xfrm>
              <a:off x="5773019" y="5319538"/>
              <a:ext cx="97128" cy="0"/>
            </a:xfrm>
            <a:custGeom>
              <a:avLst/>
              <a:gdLst/>
              <a:ahLst/>
              <a:cxnLst/>
              <a:rect l="l" t="t" r="r" b="b"/>
              <a:pathLst>
                <a:path w="201929">
                  <a:moveTo>
                    <a:pt x="0" y="0"/>
                  </a:moveTo>
                  <a:lnTo>
                    <a:pt x="201705" y="0"/>
                  </a:lnTo>
                </a:path>
              </a:pathLst>
            </a:custGeom>
            <a:ln w="3175">
              <a:solidFill>
                <a:srgbClr val="ECECEC"/>
              </a:solidFill>
            </a:ln>
          </p:spPr>
          <p:txBody>
            <a:bodyPr wrap="square" lIns="0" tIns="0" rIns="0" bIns="0" rtlCol="0"/>
            <a:lstStyle/>
            <a:p>
              <a:endParaRPr sz="865"/>
            </a:p>
          </p:txBody>
        </p:sp>
        <p:sp>
          <p:nvSpPr>
            <p:cNvPr id="417" name="object 417"/>
            <p:cNvSpPr/>
            <p:nvPr/>
          </p:nvSpPr>
          <p:spPr>
            <a:xfrm>
              <a:off x="5764419" y="5317245"/>
              <a:ext cx="184787" cy="0"/>
            </a:xfrm>
            <a:custGeom>
              <a:avLst/>
              <a:gdLst/>
              <a:ahLst/>
              <a:cxnLst/>
              <a:rect l="l" t="t" r="r" b="b"/>
              <a:pathLst>
                <a:path w="384175">
                  <a:moveTo>
                    <a:pt x="0" y="0"/>
                  </a:moveTo>
                  <a:lnTo>
                    <a:pt x="383848" y="0"/>
                  </a:lnTo>
                </a:path>
              </a:pathLst>
            </a:custGeom>
            <a:ln w="10099">
              <a:solidFill>
                <a:srgbClr val="ECECEC"/>
              </a:solidFill>
            </a:ln>
          </p:spPr>
          <p:txBody>
            <a:bodyPr wrap="square" lIns="0" tIns="0" rIns="0" bIns="0" rtlCol="0"/>
            <a:lstStyle/>
            <a:p>
              <a:endParaRPr sz="865"/>
            </a:p>
          </p:txBody>
        </p:sp>
        <p:sp>
          <p:nvSpPr>
            <p:cNvPr id="418" name="object 418"/>
            <p:cNvSpPr/>
            <p:nvPr/>
          </p:nvSpPr>
          <p:spPr>
            <a:xfrm>
              <a:off x="5773823" y="5319706"/>
              <a:ext cx="38485" cy="4582"/>
            </a:xfrm>
            <a:custGeom>
              <a:avLst/>
              <a:gdLst/>
              <a:ahLst/>
              <a:cxnLst/>
              <a:rect l="l" t="t" r="r" b="b"/>
              <a:pathLst>
                <a:path w="80009" h="9525">
                  <a:moveTo>
                    <a:pt x="0" y="0"/>
                  </a:moveTo>
                  <a:lnTo>
                    <a:pt x="18834" y="9309"/>
                  </a:lnTo>
                  <a:lnTo>
                    <a:pt x="79628" y="9309"/>
                  </a:lnTo>
                  <a:lnTo>
                    <a:pt x="0" y="0"/>
                  </a:lnTo>
                  <a:close/>
                </a:path>
              </a:pathLst>
            </a:custGeom>
            <a:solidFill>
              <a:srgbClr val="ECECEC"/>
            </a:solidFill>
          </p:spPr>
          <p:txBody>
            <a:bodyPr wrap="square" lIns="0" tIns="0" rIns="0" bIns="0" rtlCol="0"/>
            <a:lstStyle/>
            <a:p>
              <a:endParaRPr sz="865"/>
            </a:p>
          </p:txBody>
        </p:sp>
        <p:sp>
          <p:nvSpPr>
            <p:cNvPr id="419" name="object 419"/>
            <p:cNvSpPr/>
            <p:nvPr/>
          </p:nvSpPr>
          <p:spPr>
            <a:xfrm>
              <a:off x="5773821" y="5321947"/>
              <a:ext cx="67196" cy="0"/>
            </a:xfrm>
            <a:custGeom>
              <a:avLst/>
              <a:gdLst/>
              <a:ahLst/>
              <a:cxnLst/>
              <a:rect l="l" t="t" r="r" b="b"/>
              <a:pathLst>
                <a:path w="139700">
                  <a:moveTo>
                    <a:pt x="0" y="0"/>
                  </a:moveTo>
                  <a:lnTo>
                    <a:pt x="139484" y="0"/>
                  </a:lnTo>
                </a:path>
              </a:pathLst>
            </a:custGeom>
            <a:ln w="10579">
              <a:solidFill>
                <a:srgbClr val="ECECEC"/>
              </a:solidFill>
            </a:ln>
          </p:spPr>
          <p:txBody>
            <a:bodyPr wrap="square" lIns="0" tIns="0" rIns="0" bIns="0" rtlCol="0"/>
            <a:lstStyle/>
            <a:p>
              <a:endParaRPr sz="865"/>
            </a:p>
          </p:txBody>
        </p:sp>
        <p:sp>
          <p:nvSpPr>
            <p:cNvPr id="420" name="object 420"/>
            <p:cNvSpPr/>
            <p:nvPr/>
          </p:nvSpPr>
          <p:spPr>
            <a:xfrm>
              <a:off x="5782882" y="5324241"/>
              <a:ext cx="29321" cy="0"/>
            </a:xfrm>
            <a:custGeom>
              <a:avLst/>
              <a:gdLst/>
              <a:ahLst/>
              <a:cxnLst/>
              <a:rect l="l" t="t" r="r" b="b"/>
              <a:pathLst>
                <a:path w="60959">
                  <a:moveTo>
                    <a:pt x="0" y="0"/>
                  </a:moveTo>
                  <a:lnTo>
                    <a:pt x="60797" y="0"/>
                  </a:lnTo>
                </a:path>
              </a:pathLst>
            </a:custGeom>
            <a:ln w="3175">
              <a:solidFill>
                <a:srgbClr val="ECECEC"/>
              </a:solidFill>
            </a:ln>
          </p:spPr>
          <p:txBody>
            <a:bodyPr wrap="square" lIns="0" tIns="0" rIns="0" bIns="0" rtlCol="0"/>
            <a:lstStyle/>
            <a:p>
              <a:endParaRPr sz="865"/>
            </a:p>
          </p:txBody>
        </p:sp>
        <p:sp>
          <p:nvSpPr>
            <p:cNvPr id="421" name="object 421"/>
            <p:cNvSpPr/>
            <p:nvPr/>
          </p:nvSpPr>
          <p:spPr>
            <a:xfrm>
              <a:off x="5783113" y="5324297"/>
              <a:ext cx="29016" cy="3360"/>
            </a:xfrm>
            <a:custGeom>
              <a:avLst/>
              <a:gdLst/>
              <a:ahLst/>
              <a:cxnLst/>
              <a:rect l="l" t="t" r="r" b="b"/>
              <a:pathLst>
                <a:path w="60325" h="6984">
                  <a:moveTo>
                    <a:pt x="0" y="0"/>
                  </a:moveTo>
                  <a:lnTo>
                    <a:pt x="13830" y="6908"/>
                  </a:lnTo>
                  <a:lnTo>
                    <a:pt x="59829" y="6908"/>
                  </a:lnTo>
                  <a:lnTo>
                    <a:pt x="0" y="0"/>
                  </a:lnTo>
                  <a:close/>
                </a:path>
              </a:pathLst>
            </a:custGeom>
            <a:solidFill>
              <a:srgbClr val="ECECEC"/>
            </a:solidFill>
          </p:spPr>
          <p:txBody>
            <a:bodyPr wrap="square" lIns="0" tIns="0" rIns="0" bIns="0" rtlCol="0"/>
            <a:lstStyle/>
            <a:p>
              <a:endParaRPr sz="865"/>
            </a:p>
          </p:txBody>
        </p:sp>
        <p:sp>
          <p:nvSpPr>
            <p:cNvPr id="422" name="object 422"/>
            <p:cNvSpPr/>
            <p:nvPr/>
          </p:nvSpPr>
          <p:spPr>
            <a:xfrm>
              <a:off x="5783113" y="5324299"/>
              <a:ext cx="29016" cy="3360"/>
            </a:xfrm>
            <a:custGeom>
              <a:avLst/>
              <a:gdLst/>
              <a:ahLst/>
              <a:cxnLst/>
              <a:rect l="l" t="t" r="r" b="b"/>
              <a:pathLst>
                <a:path w="60325" h="6984">
                  <a:moveTo>
                    <a:pt x="60312" y="0"/>
                  </a:moveTo>
                  <a:lnTo>
                    <a:pt x="0" y="0"/>
                  </a:lnTo>
                  <a:lnTo>
                    <a:pt x="59829" y="6908"/>
                  </a:lnTo>
                  <a:lnTo>
                    <a:pt x="60312" y="0"/>
                  </a:lnTo>
                  <a:close/>
                </a:path>
              </a:pathLst>
            </a:custGeom>
            <a:solidFill>
              <a:srgbClr val="ECECEC"/>
            </a:solidFill>
          </p:spPr>
          <p:txBody>
            <a:bodyPr wrap="square" lIns="0" tIns="0" rIns="0" bIns="0" rtlCol="0"/>
            <a:lstStyle/>
            <a:p>
              <a:endParaRPr sz="865"/>
            </a:p>
          </p:txBody>
        </p:sp>
        <p:sp>
          <p:nvSpPr>
            <p:cNvPr id="423" name="object 423"/>
            <p:cNvSpPr/>
            <p:nvPr/>
          </p:nvSpPr>
          <p:spPr>
            <a:xfrm>
              <a:off x="5789763" y="5327623"/>
              <a:ext cx="18632" cy="72388"/>
            </a:xfrm>
            <a:custGeom>
              <a:avLst/>
              <a:gdLst/>
              <a:ahLst/>
              <a:cxnLst/>
              <a:rect l="l" t="t" r="r" b="b"/>
              <a:pathLst>
                <a:path w="38734" h="150495">
                  <a:moveTo>
                    <a:pt x="0" y="0"/>
                  </a:moveTo>
                  <a:lnTo>
                    <a:pt x="4762" y="149961"/>
                  </a:lnTo>
                  <a:lnTo>
                    <a:pt x="38620" y="149961"/>
                  </a:lnTo>
                  <a:lnTo>
                    <a:pt x="0" y="0"/>
                  </a:lnTo>
                  <a:close/>
                </a:path>
              </a:pathLst>
            </a:custGeom>
            <a:solidFill>
              <a:srgbClr val="ECECEC"/>
            </a:solidFill>
          </p:spPr>
          <p:txBody>
            <a:bodyPr wrap="square" lIns="0" tIns="0" rIns="0" bIns="0" rtlCol="0"/>
            <a:lstStyle/>
            <a:p>
              <a:endParaRPr sz="865"/>
            </a:p>
          </p:txBody>
        </p:sp>
        <p:sp>
          <p:nvSpPr>
            <p:cNvPr id="424" name="object 424"/>
            <p:cNvSpPr/>
            <p:nvPr/>
          </p:nvSpPr>
          <p:spPr>
            <a:xfrm>
              <a:off x="5789763" y="5327623"/>
              <a:ext cx="22297" cy="72388"/>
            </a:xfrm>
            <a:custGeom>
              <a:avLst/>
              <a:gdLst/>
              <a:ahLst/>
              <a:cxnLst/>
              <a:rect l="l" t="t" r="r" b="b"/>
              <a:pathLst>
                <a:path w="46354" h="150495">
                  <a:moveTo>
                    <a:pt x="46012" y="0"/>
                  </a:moveTo>
                  <a:lnTo>
                    <a:pt x="0" y="0"/>
                  </a:lnTo>
                  <a:lnTo>
                    <a:pt x="38620" y="149961"/>
                  </a:lnTo>
                  <a:lnTo>
                    <a:pt x="46012" y="0"/>
                  </a:lnTo>
                  <a:close/>
                </a:path>
              </a:pathLst>
            </a:custGeom>
            <a:solidFill>
              <a:srgbClr val="ECECEC"/>
            </a:solidFill>
          </p:spPr>
          <p:txBody>
            <a:bodyPr wrap="square" lIns="0" tIns="0" rIns="0" bIns="0" rtlCol="0"/>
            <a:lstStyle/>
            <a:p>
              <a:endParaRPr sz="865"/>
            </a:p>
          </p:txBody>
        </p:sp>
        <p:sp>
          <p:nvSpPr>
            <p:cNvPr id="425" name="object 425"/>
            <p:cNvSpPr/>
            <p:nvPr/>
          </p:nvSpPr>
          <p:spPr>
            <a:xfrm>
              <a:off x="5764422" y="5315124"/>
              <a:ext cx="92546" cy="84911"/>
            </a:xfrm>
            <a:custGeom>
              <a:avLst/>
              <a:gdLst/>
              <a:ahLst/>
              <a:cxnLst/>
              <a:rect l="l" t="t" r="r" b="b"/>
              <a:pathLst>
                <a:path w="192404" h="176529">
                  <a:moveTo>
                    <a:pt x="57454" y="175945"/>
                  </a:moveTo>
                  <a:lnTo>
                    <a:pt x="52692" y="25984"/>
                  </a:lnTo>
                  <a:lnTo>
                    <a:pt x="0" y="0"/>
                  </a:lnTo>
                  <a:lnTo>
                    <a:pt x="191922" y="0"/>
                  </a:lnTo>
                  <a:lnTo>
                    <a:pt x="191922" y="9537"/>
                  </a:lnTo>
                  <a:lnTo>
                    <a:pt x="164261" y="8813"/>
                  </a:lnTo>
                  <a:lnTo>
                    <a:pt x="99174" y="18834"/>
                  </a:lnTo>
                  <a:lnTo>
                    <a:pt x="99174" y="19075"/>
                  </a:lnTo>
                  <a:lnTo>
                    <a:pt x="91313" y="175945"/>
                  </a:lnTo>
                  <a:lnTo>
                    <a:pt x="57454" y="175945"/>
                  </a:lnTo>
                  <a:close/>
                </a:path>
              </a:pathLst>
            </a:custGeom>
            <a:ln w="3175">
              <a:solidFill>
                <a:srgbClr val="ECECEC"/>
              </a:solidFill>
            </a:ln>
          </p:spPr>
          <p:txBody>
            <a:bodyPr wrap="square" lIns="0" tIns="0" rIns="0" bIns="0" rtlCol="0"/>
            <a:lstStyle/>
            <a:p>
              <a:endParaRPr sz="865"/>
            </a:p>
          </p:txBody>
        </p:sp>
        <p:sp>
          <p:nvSpPr>
            <p:cNvPr id="426" name="object 426"/>
            <p:cNvSpPr/>
            <p:nvPr/>
          </p:nvSpPr>
          <p:spPr>
            <a:xfrm>
              <a:off x="5856735" y="5315123"/>
              <a:ext cx="92546" cy="0"/>
            </a:xfrm>
            <a:custGeom>
              <a:avLst/>
              <a:gdLst/>
              <a:ahLst/>
              <a:cxnLst/>
              <a:rect l="l" t="t" r="r" b="b"/>
              <a:pathLst>
                <a:path w="192404">
                  <a:moveTo>
                    <a:pt x="0" y="0"/>
                  </a:moveTo>
                  <a:lnTo>
                    <a:pt x="191922" y="0"/>
                  </a:lnTo>
                </a:path>
              </a:pathLst>
            </a:custGeom>
            <a:ln w="3175">
              <a:solidFill>
                <a:srgbClr val="ECECEC"/>
              </a:solidFill>
            </a:ln>
          </p:spPr>
          <p:txBody>
            <a:bodyPr wrap="square" lIns="0" tIns="0" rIns="0" bIns="0" rtlCol="0"/>
            <a:lstStyle/>
            <a:p>
              <a:endParaRPr sz="865"/>
            </a:p>
          </p:txBody>
        </p:sp>
        <p:sp>
          <p:nvSpPr>
            <p:cNvPr id="427" name="object 427"/>
            <p:cNvSpPr/>
            <p:nvPr/>
          </p:nvSpPr>
          <p:spPr>
            <a:xfrm>
              <a:off x="5870035" y="5321775"/>
              <a:ext cx="70556" cy="0"/>
            </a:xfrm>
            <a:custGeom>
              <a:avLst/>
              <a:gdLst/>
              <a:ahLst/>
              <a:cxnLst/>
              <a:rect l="l" t="t" r="r" b="b"/>
              <a:pathLst>
                <a:path w="146684">
                  <a:moveTo>
                    <a:pt x="0" y="0"/>
                  </a:moveTo>
                  <a:lnTo>
                    <a:pt x="146385" y="0"/>
                  </a:lnTo>
                </a:path>
              </a:pathLst>
            </a:custGeom>
            <a:ln w="11282">
              <a:solidFill>
                <a:srgbClr val="ECECEC"/>
              </a:solidFill>
            </a:ln>
          </p:spPr>
          <p:txBody>
            <a:bodyPr wrap="square" lIns="0" tIns="0" rIns="0" bIns="0" rtlCol="0"/>
            <a:lstStyle/>
            <a:p>
              <a:endParaRPr sz="865"/>
            </a:p>
          </p:txBody>
        </p:sp>
        <p:sp>
          <p:nvSpPr>
            <p:cNvPr id="428" name="object 428"/>
            <p:cNvSpPr/>
            <p:nvPr/>
          </p:nvSpPr>
          <p:spPr>
            <a:xfrm>
              <a:off x="5901343" y="5324241"/>
              <a:ext cx="29321" cy="0"/>
            </a:xfrm>
            <a:custGeom>
              <a:avLst/>
              <a:gdLst/>
              <a:ahLst/>
              <a:cxnLst/>
              <a:rect l="l" t="t" r="r" b="b"/>
              <a:pathLst>
                <a:path w="60959">
                  <a:moveTo>
                    <a:pt x="0" y="0"/>
                  </a:moveTo>
                  <a:lnTo>
                    <a:pt x="60794" y="0"/>
                  </a:lnTo>
                </a:path>
              </a:pathLst>
            </a:custGeom>
            <a:ln w="3175">
              <a:solidFill>
                <a:srgbClr val="ECECEC"/>
              </a:solidFill>
            </a:ln>
          </p:spPr>
          <p:txBody>
            <a:bodyPr wrap="square" lIns="0" tIns="0" rIns="0" bIns="0" rtlCol="0"/>
            <a:lstStyle/>
            <a:p>
              <a:endParaRPr sz="865"/>
            </a:p>
          </p:txBody>
        </p:sp>
        <p:sp>
          <p:nvSpPr>
            <p:cNvPr id="429" name="object 429"/>
            <p:cNvSpPr/>
            <p:nvPr/>
          </p:nvSpPr>
          <p:spPr>
            <a:xfrm>
              <a:off x="5901342" y="5324297"/>
              <a:ext cx="22602" cy="3360"/>
            </a:xfrm>
            <a:custGeom>
              <a:avLst/>
              <a:gdLst/>
              <a:ahLst/>
              <a:cxnLst/>
              <a:rect l="l" t="t" r="r" b="b"/>
              <a:pathLst>
                <a:path w="46990" h="6984">
                  <a:moveTo>
                    <a:pt x="0" y="0"/>
                  </a:moveTo>
                  <a:lnTo>
                    <a:pt x="482" y="6908"/>
                  </a:lnTo>
                  <a:lnTo>
                    <a:pt x="46482" y="6908"/>
                  </a:lnTo>
                  <a:lnTo>
                    <a:pt x="0" y="0"/>
                  </a:lnTo>
                  <a:close/>
                </a:path>
              </a:pathLst>
            </a:custGeom>
            <a:solidFill>
              <a:srgbClr val="ECECEC"/>
            </a:solidFill>
          </p:spPr>
          <p:txBody>
            <a:bodyPr wrap="square" lIns="0" tIns="0" rIns="0" bIns="0" rtlCol="0"/>
            <a:lstStyle/>
            <a:p>
              <a:endParaRPr sz="865"/>
            </a:p>
          </p:txBody>
        </p:sp>
        <p:sp>
          <p:nvSpPr>
            <p:cNvPr id="430" name="object 430"/>
            <p:cNvSpPr/>
            <p:nvPr/>
          </p:nvSpPr>
          <p:spPr>
            <a:xfrm>
              <a:off x="5901343" y="5324299"/>
              <a:ext cx="29016" cy="3360"/>
            </a:xfrm>
            <a:custGeom>
              <a:avLst/>
              <a:gdLst/>
              <a:ahLst/>
              <a:cxnLst/>
              <a:rect l="l" t="t" r="r" b="b"/>
              <a:pathLst>
                <a:path w="60325" h="6984">
                  <a:moveTo>
                    <a:pt x="60312" y="0"/>
                  </a:moveTo>
                  <a:lnTo>
                    <a:pt x="0" y="0"/>
                  </a:lnTo>
                  <a:lnTo>
                    <a:pt x="46482" y="6908"/>
                  </a:lnTo>
                  <a:lnTo>
                    <a:pt x="60312" y="0"/>
                  </a:lnTo>
                  <a:close/>
                </a:path>
              </a:pathLst>
            </a:custGeom>
            <a:solidFill>
              <a:srgbClr val="ECECEC"/>
            </a:solidFill>
          </p:spPr>
          <p:txBody>
            <a:bodyPr wrap="square" lIns="0" tIns="0" rIns="0" bIns="0" rtlCol="0"/>
            <a:lstStyle/>
            <a:p>
              <a:endParaRPr sz="865"/>
            </a:p>
          </p:txBody>
        </p:sp>
        <p:sp>
          <p:nvSpPr>
            <p:cNvPr id="431" name="object 431"/>
            <p:cNvSpPr/>
            <p:nvPr/>
          </p:nvSpPr>
          <p:spPr>
            <a:xfrm>
              <a:off x="5901573" y="5327623"/>
              <a:ext cx="19853" cy="72388"/>
            </a:xfrm>
            <a:custGeom>
              <a:avLst/>
              <a:gdLst/>
              <a:ahLst/>
              <a:cxnLst/>
              <a:rect l="l" t="t" r="r" b="b"/>
              <a:pathLst>
                <a:path w="41275" h="150495">
                  <a:moveTo>
                    <a:pt x="0" y="0"/>
                  </a:moveTo>
                  <a:lnTo>
                    <a:pt x="7391" y="149961"/>
                  </a:lnTo>
                  <a:lnTo>
                    <a:pt x="41249" y="149961"/>
                  </a:lnTo>
                  <a:lnTo>
                    <a:pt x="0" y="0"/>
                  </a:lnTo>
                  <a:close/>
                </a:path>
              </a:pathLst>
            </a:custGeom>
            <a:solidFill>
              <a:srgbClr val="ECECEC"/>
            </a:solidFill>
          </p:spPr>
          <p:txBody>
            <a:bodyPr wrap="square" lIns="0" tIns="0" rIns="0" bIns="0" rtlCol="0"/>
            <a:lstStyle/>
            <a:p>
              <a:endParaRPr sz="865"/>
            </a:p>
          </p:txBody>
        </p:sp>
        <p:sp>
          <p:nvSpPr>
            <p:cNvPr id="432" name="object 432"/>
            <p:cNvSpPr/>
            <p:nvPr/>
          </p:nvSpPr>
          <p:spPr>
            <a:xfrm>
              <a:off x="5901573" y="5327623"/>
              <a:ext cx="22297" cy="72388"/>
            </a:xfrm>
            <a:custGeom>
              <a:avLst/>
              <a:gdLst/>
              <a:ahLst/>
              <a:cxnLst/>
              <a:rect l="l" t="t" r="r" b="b"/>
              <a:pathLst>
                <a:path w="46354" h="150495">
                  <a:moveTo>
                    <a:pt x="46012" y="0"/>
                  </a:moveTo>
                  <a:lnTo>
                    <a:pt x="0" y="0"/>
                  </a:lnTo>
                  <a:lnTo>
                    <a:pt x="41249" y="149961"/>
                  </a:lnTo>
                  <a:lnTo>
                    <a:pt x="46012" y="0"/>
                  </a:lnTo>
                  <a:close/>
                </a:path>
              </a:pathLst>
            </a:custGeom>
            <a:solidFill>
              <a:srgbClr val="ECECEC"/>
            </a:solidFill>
          </p:spPr>
          <p:txBody>
            <a:bodyPr wrap="square" lIns="0" tIns="0" rIns="0" bIns="0" rtlCol="0"/>
            <a:lstStyle/>
            <a:p>
              <a:endParaRPr sz="865"/>
            </a:p>
          </p:txBody>
        </p:sp>
        <p:sp>
          <p:nvSpPr>
            <p:cNvPr id="433" name="object 433"/>
            <p:cNvSpPr/>
            <p:nvPr/>
          </p:nvSpPr>
          <p:spPr>
            <a:xfrm>
              <a:off x="5905126" y="5399751"/>
              <a:ext cx="16493" cy="0"/>
            </a:xfrm>
            <a:custGeom>
              <a:avLst/>
              <a:gdLst/>
              <a:ahLst/>
              <a:cxnLst/>
              <a:rect l="l" t="t" r="r" b="b"/>
              <a:pathLst>
                <a:path w="34290">
                  <a:moveTo>
                    <a:pt x="0" y="0"/>
                  </a:moveTo>
                  <a:lnTo>
                    <a:pt x="33858" y="0"/>
                  </a:lnTo>
                </a:path>
              </a:pathLst>
            </a:custGeom>
            <a:ln w="3175">
              <a:solidFill>
                <a:srgbClr val="ECECEC"/>
              </a:solidFill>
            </a:ln>
          </p:spPr>
          <p:txBody>
            <a:bodyPr wrap="square" lIns="0" tIns="0" rIns="0" bIns="0" rtlCol="0"/>
            <a:lstStyle/>
            <a:p>
              <a:endParaRPr sz="865"/>
            </a:p>
          </p:txBody>
        </p:sp>
        <p:sp>
          <p:nvSpPr>
            <p:cNvPr id="434" name="object 434"/>
            <p:cNvSpPr/>
            <p:nvPr/>
          </p:nvSpPr>
          <p:spPr>
            <a:xfrm>
              <a:off x="5856733" y="5315124"/>
              <a:ext cx="92546" cy="84911"/>
            </a:xfrm>
            <a:custGeom>
              <a:avLst/>
              <a:gdLst/>
              <a:ahLst/>
              <a:cxnLst/>
              <a:rect l="l" t="t" r="r" b="b"/>
              <a:pathLst>
                <a:path w="192404" h="176529">
                  <a:moveTo>
                    <a:pt x="134467" y="175945"/>
                  </a:moveTo>
                  <a:lnTo>
                    <a:pt x="139230" y="25984"/>
                  </a:lnTo>
                  <a:lnTo>
                    <a:pt x="191922" y="0"/>
                  </a:lnTo>
                  <a:lnTo>
                    <a:pt x="0" y="0"/>
                  </a:lnTo>
                  <a:lnTo>
                    <a:pt x="0" y="9537"/>
                  </a:lnTo>
                  <a:lnTo>
                    <a:pt x="27660" y="8813"/>
                  </a:lnTo>
                  <a:lnTo>
                    <a:pt x="92748" y="18834"/>
                  </a:lnTo>
                  <a:lnTo>
                    <a:pt x="92748" y="19075"/>
                  </a:lnTo>
                  <a:lnTo>
                    <a:pt x="100609" y="175945"/>
                  </a:lnTo>
                  <a:lnTo>
                    <a:pt x="134467" y="175945"/>
                  </a:lnTo>
                  <a:close/>
                </a:path>
              </a:pathLst>
            </a:custGeom>
            <a:ln w="3175">
              <a:solidFill>
                <a:srgbClr val="ECECEC"/>
              </a:solidFill>
            </a:ln>
          </p:spPr>
          <p:txBody>
            <a:bodyPr wrap="square" lIns="0" tIns="0" rIns="0" bIns="0" rtlCol="0"/>
            <a:lstStyle/>
            <a:p>
              <a:endParaRPr sz="865"/>
            </a:p>
          </p:txBody>
        </p:sp>
        <p:sp>
          <p:nvSpPr>
            <p:cNvPr id="435" name="object 435"/>
            <p:cNvSpPr/>
            <p:nvPr/>
          </p:nvSpPr>
          <p:spPr>
            <a:xfrm>
              <a:off x="5611555" y="5427387"/>
              <a:ext cx="14355" cy="9774"/>
            </a:xfrm>
            <a:custGeom>
              <a:avLst/>
              <a:gdLst/>
              <a:ahLst/>
              <a:cxnLst/>
              <a:rect l="l" t="t" r="r" b="b"/>
              <a:pathLst>
                <a:path w="29845" h="20320">
                  <a:moveTo>
                    <a:pt x="29806" y="0"/>
                  </a:moveTo>
                  <a:lnTo>
                    <a:pt x="0" y="20269"/>
                  </a:lnTo>
                  <a:lnTo>
                    <a:pt x="29806" y="20269"/>
                  </a:lnTo>
                  <a:lnTo>
                    <a:pt x="29806" y="0"/>
                  </a:lnTo>
                  <a:close/>
                </a:path>
              </a:pathLst>
            </a:custGeom>
            <a:solidFill>
              <a:srgbClr val="000000"/>
            </a:solidFill>
          </p:spPr>
          <p:txBody>
            <a:bodyPr wrap="square" lIns="0" tIns="0" rIns="0" bIns="0" rtlCol="0"/>
            <a:lstStyle/>
            <a:p>
              <a:endParaRPr sz="865"/>
            </a:p>
          </p:txBody>
        </p:sp>
        <p:sp>
          <p:nvSpPr>
            <p:cNvPr id="436" name="object 436"/>
            <p:cNvSpPr/>
            <p:nvPr/>
          </p:nvSpPr>
          <p:spPr>
            <a:xfrm>
              <a:off x="5611555" y="5427390"/>
              <a:ext cx="14355" cy="9774"/>
            </a:xfrm>
            <a:custGeom>
              <a:avLst/>
              <a:gdLst/>
              <a:ahLst/>
              <a:cxnLst/>
              <a:rect l="l" t="t" r="r" b="b"/>
              <a:pathLst>
                <a:path w="29845" h="20320">
                  <a:moveTo>
                    <a:pt x="29806" y="0"/>
                  </a:moveTo>
                  <a:lnTo>
                    <a:pt x="6921" y="0"/>
                  </a:lnTo>
                  <a:lnTo>
                    <a:pt x="0" y="20269"/>
                  </a:lnTo>
                  <a:lnTo>
                    <a:pt x="29806" y="0"/>
                  </a:lnTo>
                  <a:close/>
                </a:path>
              </a:pathLst>
            </a:custGeom>
            <a:solidFill>
              <a:srgbClr val="000000"/>
            </a:solidFill>
          </p:spPr>
          <p:txBody>
            <a:bodyPr wrap="square" lIns="0" tIns="0" rIns="0" bIns="0" rtlCol="0"/>
            <a:lstStyle/>
            <a:p>
              <a:endParaRPr sz="865"/>
            </a:p>
          </p:txBody>
        </p:sp>
        <p:sp>
          <p:nvSpPr>
            <p:cNvPr id="437" name="object 437"/>
            <p:cNvSpPr/>
            <p:nvPr/>
          </p:nvSpPr>
          <p:spPr>
            <a:xfrm>
              <a:off x="5593897" y="5423265"/>
              <a:ext cx="21075" cy="14050"/>
            </a:xfrm>
            <a:custGeom>
              <a:avLst/>
              <a:gdLst/>
              <a:ahLst/>
              <a:cxnLst/>
              <a:rect l="l" t="t" r="r" b="b"/>
              <a:pathLst>
                <a:path w="43815" h="29209">
                  <a:moveTo>
                    <a:pt x="0" y="0"/>
                  </a:moveTo>
                  <a:lnTo>
                    <a:pt x="36715" y="28841"/>
                  </a:lnTo>
                  <a:lnTo>
                    <a:pt x="43624" y="8572"/>
                  </a:lnTo>
                  <a:lnTo>
                    <a:pt x="0" y="0"/>
                  </a:lnTo>
                  <a:close/>
                </a:path>
              </a:pathLst>
            </a:custGeom>
            <a:solidFill>
              <a:srgbClr val="000000"/>
            </a:solidFill>
          </p:spPr>
          <p:txBody>
            <a:bodyPr wrap="square" lIns="0" tIns="0" rIns="0" bIns="0" rtlCol="0"/>
            <a:lstStyle/>
            <a:p>
              <a:endParaRPr sz="865"/>
            </a:p>
          </p:txBody>
        </p:sp>
        <p:sp>
          <p:nvSpPr>
            <p:cNvPr id="438" name="object 438"/>
            <p:cNvSpPr/>
            <p:nvPr/>
          </p:nvSpPr>
          <p:spPr>
            <a:xfrm>
              <a:off x="5593900" y="5413628"/>
              <a:ext cx="21075" cy="14050"/>
            </a:xfrm>
            <a:custGeom>
              <a:avLst/>
              <a:gdLst/>
              <a:ahLst/>
              <a:cxnLst/>
              <a:rect l="l" t="t" r="r" b="b"/>
              <a:pathLst>
                <a:path w="43815" h="29209">
                  <a:moveTo>
                    <a:pt x="6908" y="0"/>
                  </a:moveTo>
                  <a:lnTo>
                    <a:pt x="0" y="20027"/>
                  </a:lnTo>
                  <a:lnTo>
                    <a:pt x="43624" y="28613"/>
                  </a:lnTo>
                  <a:lnTo>
                    <a:pt x="6908" y="0"/>
                  </a:lnTo>
                  <a:close/>
                </a:path>
              </a:pathLst>
            </a:custGeom>
            <a:solidFill>
              <a:srgbClr val="000000"/>
            </a:solidFill>
          </p:spPr>
          <p:txBody>
            <a:bodyPr wrap="square" lIns="0" tIns="0" rIns="0" bIns="0" rtlCol="0"/>
            <a:lstStyle/>
            <a:p>
              <a:endParaRPr sz="865"/>
            </a:p>
          </p:txBody>
        </p:sp>
        <p:sp>
          <p:nvSpPr>
            <p:cNvPr id="439" name="object 439"/>
            <p:cNvSpPr/>
            <p:nvPr/>
          </p:nvSpPr>
          <p:spPr>
            <a:xfrm>
              <a:off x="5541721" y="5413626"/>
              <a:ext cx="55589" cy="9774"/>
            </a:xfrm>
            <a:custGeom>
              <a:avLst/>
              <a:gdLst/>
              <a:ahLst/>
              <a:cxnLst/>
              <a:rect l="l" t="t" r="r" b="b"/>
              <a:pathLst>
                <a:path w="115570" h="20320">
                  <a:moveTo>
                    <a:pt x="115392" y="0"/>
                  </a:moveTo>
                  <a:lnTo>
                    <a:pt x="0" y="20027"/>
                  </a:lnTo>
                  <a:lnTo>
                    <a:pt x="108470" y="20027"/>
                  </a:lnTo>
                  <a:lnTo>
                    <a:pt x="115392" y="0"/>
                  </a:lnTo>
                  <a:close/>
                </a:path>
              </a:pathLst>
            </a:custGeom>
            <a:solidFill>
              <a:srgbClr val="000000"/>
            </a:solidFill>
          </p:spPr>
          <p:txBody>
            <a:bodyPr wrap="square" lIns="0" tIns="0" rIns="0" bIns="0" rtlCol="0"/>
            <a:lstStyle/>
            <a:p>
              <a:endParaRPr sz="865"/>
            </a:p>
          </p:txBody>
        </p:sp>
        <p:sp>
          <p:nvSpPr>
            <p:cNvPr id="440" name="object 440"/>
            <p:cNvSpPr/>
            <p:nvPr/>
          </p:nvSpPr>
          <p:spPr>
            <a:xfrm>
              <a:off x="5541721" y="5413628"/>
              <a:ext cx="55589" cy="9774"/>
            </a:xfrm>
            <a:custGeom>
              <a:avLst/>
              <a:gdLst/>
              <a:ahLst/>
              <a:cxnLst/>
              <a:rect l="l" t="t" r="r" b="b"/>
              <a:pathLst>
                <a:path w="115570" h="20320">
                  <a:moveTo>
                    <a:pt x="115392" y="0"/>
                  </a:moveTo>
                  <a:lnTo>
                    <a:pt x="0" y="0"/>
                  </a:lnTo>
                  <a:lnTo>
                    <a:pt x="0" y="20027"/>
                  </a:lnTo>
                  <a:lnTo>
                    <a:pt x="115392" y="0"/>
                  </a:lnTo>
                  <a:close/>
                </a:path>
              </a:pathLst>
            </a:custGeom>
            <a:solidFill>
              <a:srgbClr val="000000"/>
            </a:solidFill>
          </p:spPr>
          <p:txBody>
            <a:bodyPr wrap="square" lIns="0" tIns="0" rIns="0" bIns="0" rtlCol="0"/>
            <a:lstStyle/>
            <a:p>
              <a:endParaRPr sz="865"/>
            </a:p>
          </p:txBody>
        </p:sp>
        <p:sp>
          <p:nvSpPr>
            <p:cNvPr id="441" name="object 441"/>
            <p:cNvSpPr/>
            <p:nvPr/>
          </p:nvSpPr>
          <p:spPr>
            <a:xfrm>
              <a:off x="5625892" y="5432264"/>
              <a:ext cx="461815" cy="0"/>
            </a:xfrm>
            <a:custGeom>
              <a:avLst/>
              <a:gdLst/>
              <a:ahLst/>
              <a:cxnLst/>
              <a:rect l="l" t="t" r="r" b="b"/>
              <a:pathLst>
                <a:path w="960120">
                  <a:moveTo>
                    <a:pt x="0" y="0"/>
                  </a:moveTo>
                  <a:lnTo>
                    <a:pt x="959844" y="0"/>
                  </a:lnTo>
                </a:path>
              </a:pathLst>
            </a:custGeom>
            <a:ln w="21544">
              <a:solidFill>
                <a:srgbClr val="000000"/>
              </a:solidFill>
            </a:ln>
          </p:spPr>
          <p:txBody>
            <a:bodyPr wrap="square" lIns="0" tIns="0" rIns="0" bIns="0" rtlCol="0"/>
            <a:lstStyle/>
            <a:p>
              <a:endParaRPr sz="865"/>
            </a:p>
          </p:txBody>
        </p:sp>
        <p:sp>
          <p:nvSpPr>
            <p:cNvPr id="442" name="object 442"/>
            <p:cNvSpPr/>
            <p:nvPr/>
          </p:nvSpPr>
          <p:spPr>
            <a:xfrm>
              <a:off x="5794233" y="5427391"/>
              <a:ext cx="9774" cy="31765"/>
            </a:xfrm>
            <a:custGeom>
              <a:avLst/>
              <a:gdLst/>
              <a:ahLst/>
              <a:cxnLst/>
              <a:rect l="l" t="t" r="r" b="b"/>
              <a:pathLst>
                <a:path w="20320" h="66040">
                  <a:moveTo>
                    <a:pt x="20269" y="0"/>
                  </a:moveTo>
                  <a:lnTo>
                    <a:pt x="0" y="20269"/>
                  </a:lnTo>
                  <a:lnTo>
                    <a:pt x="20269" y="65798"/>
                  </a:lnTo>
                  <a:lnTo>
                    <a:pt x="20269" y="0"/>
                  </a:lnTo>
                  <a:close/>
                </a:path>
              </a:pathLst>
            </a:custGeom>
            <a:solidFill>
              <a:srgbClr val="000000"/>
            </a:solidFill>
          </p:spPr>
          <p:txBody>
            <a:bodyPr wrap="square" lIns="0" tIns="0" rIns="0" bIns="0" rtlCol="0"/>
            <a:lstStyle/>
            <a:p>
              <a:endParaRPr sz="865"/>
            </a:p>
          </p:txBody>
        </p:sp>
        <p:sp>
          <p:nvSpPr>
            <p:cNvPr id="443" name="object 443"/>
            <p:cNvSpPr/>
            <p:nvPr/>
          </p:nvSpPr>
          <p:spPr>
            <a:xfrm>
              <a:off x="5794235" y="5437138"/>
              <a:ext cx="9774" cy="31765"/>
            </a:xfrm>
            <a:custGeom>
              <a:avLst/>
              <a:gdLst/>
              <a:ahLst/>
              <a:cxnLst/>
              <a:rect l="l" t="t" r="r" b="b"/>
              <a:pathLst>
                <a:path w="20320" h="66040">
                  <a:moveTo>
                    <a:pt x="0" y="0"/>
                  </a:moveTo>
                  <a:lnTo>
                    <a:pt x="0" y="65798"/>
                  </a:lnTo>
                  <a:lnTo>
                    <a:pt x="20269" y="45529"/>
                  </a:lnTo>
                  <a:lnTo>
                    <a:pt x="0" y="0"/>
                  </a:lnTo>
                  <a:close/>
                </a:path>
              </a:pathLst>
            </a:custGeom>
            <a:solidFill>
              <a:srgbClr val="000000"/>
            </a:solidFill>
          </p:spPr>
          <p:txBody>
            <a:bodyPr wrap="square" lIns="0" tIns="0" rIns="0" bIns="0" rtlCol="0"/>
            <a:lstStyle/>
            <a:p>
              <a:endParaRPr sz="865"/>
            </a:p>
          </p:txBody>
        </p:sp>
        <p:sp>
          <p:nvSpPr>
            <p:cNvPr id="444" name="object 444"/>
            <p:cNvSpPr/>
            <p:nvPr/>
          </p:nvSpPr>
          <p:spPr>
            <a:xfrm>
              <a:off x="5794233" y="5463913"/>
              <a:ext cx="298409" cy="0"/>
            </a:xfrm>
            <a:custGeom>
              <a:avLst/>
              <a:gdLst/>
              <a:ahLst/>
              <a:cxnLst/>
              <a:rect l="l" t="t" r="r" b="b"/>
              <a:pathLst>
                <a:path w="620395">
                  <a:moveTo>
                    <a:pt x="0" y="0"/>
                  </a:moveTo>
                  <a:lnTo>
                    <a:pt x="619878" y="0"/>
                  </a:lnTo>
                </a:path>
              </a:pathLst>
            </a:custGeom>
            <a:ln w="21543">
              <a:solidFill>
                <a:srgbClr val="000000"/>
              </a:solidFill>
            </a:ln>
          </p:spPr>
          <p:txBody>
            <a:bodyPr wrap="square" lIns="0" tIns="0" rIns="0" bIns="0" rtlCol="0"/>
            <a:lstStyle/>
            <a:p>
              <a:endParaRPr sz="865"/>
            </a:p>
          </p:txBody>
        </p:sp>
        <p:sp>
          <p:nvSpPr>
            <p:cNvPr id="445" name="object 445"/>
            <p:cNvSpPr/>
            <p:nvPr/>
          </p:nvSpPr>
          <p:spPr>
            <a:xfrm>
              <a:off x="6082760" y="5413628"/>
              <a:ext cx="9774" cy="55283"/>
            </a:xfrm>
            <a:custGeom>
              <a:avLst/>
              <a:gdLst/>
              <a:ahLst/>
              <a:cxnLst/>
              <a:rect l="l" t="t" r="r" b="b"/>
              <a:pathLst>
                <a:path w="20320" h="114934">
                  <a:moveTo>
                    <a:pt x="0" y="0"/>
                  </a:moveTo>
                  <a:lnTo>
                    <a:pt x="0" y="94411"/>
                  </a:lnTo>
                  <a:lnTo>
                    <a:pt x="20027" y="114681"/>
                  </a:lnTo>
                  <a:lnTo>
                    <a:pt x="0" y="0"/>
                  </a:lnTo>
                  <a:close/>
                </a:path>
              </a:pathLst>
            </a:custGeom>
            <a:solidFill>
              <a:srgbClr val="000000"/>
            </a:solidFill>
          </p:spPr>
          <p:txBody>
            <a:bodyPr wrap="square" lIns="0" tIns="0" rIns="0" bIns="0" rtlCol="0"/>
            <a:lstStyle/>
            <a:p>
              <a:endParaRPr sz="865"/>
            </a:p>
          </p:txBody>
        </p:sp>
        <p:sp>
          <p:nvSpPr>
            <p:cNvPr id="446" name="object 446"/>
            <p:cNvSpPr/>
            <p:nvPr/>
          </p:nvSpPr>
          <p:spPr>
            <a:xfrm>
              <a:off x="6082758" y="5413627"/>
              <a:ext cx="9774" cy="55283"/>
            </a:xfrm>
            <a:custGeom>
              <a:avLst/>
              <a:gdLst/>
              <a:ahLst/>
              <a:cxnLst/>
              <a:rect l="l" t="t" r="r" b="b"/>
              <a:pathLst>
                <a:path w="20320" h="114934">
                  <a:moveTo>
                    <a:pt x="0" y="0"/>
                  </a:moveTo>
                  <a:lnTo>
                    <a:pt x="20027" y="114680"/>
                  </a:lnTo>
                  <a:lnTo>
                    <a:pt x="20027" y="20027"/>
                  </a:lnTo>
                  <a:lnTo>
                    <a:pt x="0" y="0"/>
                  </a:lnTo>
                  <a:close/>
                </a:path>
              </a:pathLst>
            </a:custGeom>
            <a:solidFill>
              <a:srgbClr val="000000"/>
            </a:solidFill>
          </p:spPr>
          <p:txBody>
            <a:bodyPr wrap="square" lIns="0" tIns="0" rIns="0" bIns="0" rtlCol="0"/>
            <a:lstStyle/>
            <a:p>
              <a:endParaRPr sz="865"/>
            </a:p>
          </p:txBody>
        </p:sp>
        <p:sp>
          <p:nvSpPr>
            <p:cNvPr id="447" name="object 447"/>
            <p:cNvSpPr/>
            <p:nvPr/>
          </p:nvSpPr>
          <p:spPr>
            <a:xfrm>
              <a:off x="6082760" y="5418443"/>
              <a:ext cx="125839" cy="0"/>
            </a:xfrm>
            <a:custGeom>
              <a:avLst/>
              <a:gdLst/>
              <a:ahLst/>
              <a:cxnLst/>
              <a:rect l="l" t="t" r="r" b="b"/>
              <a:pathLst>
                <a:path w="261620">
                  <a:moveTo>
                    <a:pt x="0" y="0"/>
                  </a:moveTo>
                  <a:lnTo>
                    <a:pt x="261543" y="0"/>
                  </a:lnTo>
                </a:path>
              </a:pathLst>
            </a:custGeom>
            <a:ln w="21300">
              <a:solidFill>
                <a:srgbClr val="000000"/>
              </a:solidFill>
            </a:ln>
          </p:spPr>
          <p:txBody>
            <a:bodyPr wrap="square" lIns="0" tIns="0" rIns="0" bIns="0" rtlCol="0"/>
            <a:lstStyle/>
            <a:p>
              <a:endParaRPr sz="865"/>
            </a:p>
          </p:txBody>
        </p:sp>
        <p:sp>
          <p:nvSpPr>
            <p:cNvPr id="448" name="object 448"/>
            <p:cNvSpPr/>
            <p:nvPr/>
          </p:nvSpPr>
          <p:spPr>
            <a:xfrm>
              <a:off x="5625892" y="5338746"/>
              <a:ext cx="175013" cy="0"/>
            </a:xfrm>
            <a:custGeom>
              <a:avLst/>
              <a:gdLst/>
              <a:ahLst/>
              <a:cxnLst/>
              <a:rect l="l" t="t" r="r" b="b"/>
              <a:pathLst>
                <a:path w="363854">
                  <a:moveTo>
                    <a:pt x="0" y="0"/>
                  </a:moveTo>
                  <a:lnTo>
                    <a:pt x="363816" y="0"/>
                  </a:lnTo>
                </a:path>
              </a:pathLst>
            </a:custGeom>
            <a:ln w="21299">
              <a:solidFill>
                <a:srgbClr val="000000"/>
              </a:solidFill>
            </a:ln>
          </p:spPr>
          <p:txBody>
            <a:bodyPr wrap="square" lIns="0" tIns="0" rIns="0" bIns="0" rtlCol="0"/>
            <a:lstStyle/>
            <a:p>
              <a:endParaRPr sz="865"/>
            </a:p>
          </p:txBody>
        </p:sp>
        <p:sp>
          <p:nvSpPr>
            <p:cNvPr id="449" name="object 449"/>
            <p:cNvSpPr/>
            <p:nvPr/>
          </p:nvSpPr>
          <p:spPr>
            <a:xfrm>
              <a:off x="5625893" y="5400842"/>
              <a:ext cx="281304" cy="0"/>
            </a:xfrm>
            <a:custGeom>
              <a:avLst/>
              <a:gdLst/>
              <a:ahLst/>
              <a:cxnLst/>
              <a:rect l="l" t="t" r="r" b="b"/>
              <a:pathLst>
                <a:path w="584834">
                  <a:moveTo>
                    <a:pt x="0" y="0"/>
                  </a:moveTo>
                  <a:lnTo>
                    <a:pt x="584822" y="0"/>
                  </a:lnTo>
                </a:path>
              </a:pathLst>
            </a:custGeom>
            <a:ln w="22007">
              <a:solidFill>
                <a:srgbClr val="000000"/>
              </a:solidFill>
            </a:ln>
          </p:spPr>
          <p:txBody>
            <a:bodyPr wrap="square" lIns="0" tIns="0" rIns="0" bIns="0" rtlCol="0"/>
            <a:lstStyle/>
            <a:p>
              <a:endParaRPr sz="865"/>
            </a:p>
          </p:txBody>
        </p:sp>
        <p:sp>
          <p:nvSpPr>
            <p:cNvPr id="450" name="object 450"/>
            <p:cNvSpPr/>
            <p:nvPr/>
          </p:nvSpPr>
          <p:spPr>
            <a:xfrm>
              <a:off x="5903178" y="5396085"/>
              <a:ext cx="36958" cy="32681"/>
            </a:xfrm>
            <a:custGeom>
              <a:avLst/>
              <a:gdLst/>
              <a:ahLst/>
              <a:cxnLst/>
              <a:rect l="l" t="t" r="r" b="b"/>
              <a:pathLst>
                <a:path w="76834" h="67945">
                  <a:moveTo>
                    <a:pt x="8343" y="0"/>
                  </a:moveTo>
                  <a:lnTo>
                    <a:pt x="0" y="20269"/>
                  </a:lnTo>
                  <a:lnTo>
                    <a:pt x="76530" y="67945"/>
                  </a:lnTo>
                  <a:lnTo>
                    <a:pt x="8343" y="0"/>
                  </a:lnTo>
                  <a:close/>
                </a:path>
              </a:pathLst>
            </a:custGeom>
            <a:solidFill>
              <a:srgbClr val="000000"/>
            </a:solidFill>
          </p:spPr>
          <p:txBody>
            <a:bodyPr wrap="square" lIns="0" tIns="0" rIns="0" bIns="0" rtlCol="0"/>
            <a:lstStyle/>
            <a:p>
              <a:endParaRPr sz="865"/>
            </a:p>
          </p:txBody>
        </p:sp>
        <p:sp>
          <p:nvSpPr>
            <p:cNvPr id="451" name="object 451"/>
            <p:cNvSpPr/>
            <p:nvPr/>
          </p:nvSpPr>
          <p:spPr>
            <a:xfrm>
              <a:off x="5903178" y="5405831"/>
              <a:ext cx="36958" cy="29933"/>
            </a:xfrm>
            <a:custGeom>
              <a:avLst/>
              <a:gdLst/>
              <a:ahLst/>
              <a:cxnLst/>
              <a:rect l="l" t="t" r="r" b="b"/>
              <a:pathLst>
                <a:path w="76834" h="62229">
                  <a:moveTo>
                    <a:pt x="0" y="0"/>
                  </a:moveTo>
                  <a:lnTo>
                    <a:pt x="62458" y="61988"/>
                  </a:lnTo>
                  <a:lnTo>
                    <a:pt x="76530" y="47688"/>
                  </a:lnTo>
                  <a:lnTo>
                    <a:pt x="0" y="0"/>
                  </a:lnTo>
                  <a:close/>
                </a:path>
              </a:pathLst>
            </a:custGeom>
            <a:solidFill>
              <a:srgbClr val="000000"/>
            </a:solidFill>
          </p:spPr>
          <p:txBody>
            <a:bodyPr wrap="square" lIns="0" tIns="0" rIns="0" bIns="0" rtlCol="0"/>
            <a:lstStyle/>
            <a:p>
              <a:endParaRPr sz="865"/>
            </a:p>
          </p:txBody>
        </p:sp>
        <p:sp>
          <p:nvSpPr>
            <p:cNvPr id="452" name="object 452"/>
            <p:cNvSpPr/>
            <p:nvPr/>
          </p:nvSpPr>
          <p:spPr>
            <a:xfrm>
              <a:off x="5912464" y="5338746"/>
              <a:ext cx="175319" cy="0"/>
            </a:xfrm>
            <a:custGeom>
              <a:avLst/>
              <a:gdLst/>
              <a:ahLst/>
              <a:cxnLst/>
              <a:rect l="l" t="t" r="r" b="b"/>
              <a:pathLst>
                <a:path w="364490">
                  <a:moveTo>
                    <a:pt x="0" y="0"/>
                  </a:moveTo>
                  <a:lnTo>
                    <a:pt x="364058" y="0"/>
                  </a:lnTo>
                </a:path>
              </a:pathLst>
            </a:custGeom>
            <a:ln w="21299">
              <a:solidFill>
                <a:srgbClr val="000000"/>
              </a:solidFill>
            </a:ln>
          </p:spPr>
          <p:txBody>
            <a:bodyPr wrap="square" lIns="0" tIns="0" rIns="0" bIns="0" rtlCol="0"/>
            <a:lstStyle/>
            <a:p>
              <a:endParaRPr sz="865"/>
            </a:p>
          </p:txBody>
        </p:sp>
        <p:sp>
          <p:nvSpPr>
            <p:cNvPr id="453" name="object 453"/>
            <p:cNvSpPr/>
            <p:nvPr/>
          </p:nvSpPr>
          <p:spPr>
            <a:xfrm>
              <a:off x="5912814" y="5370454"/>
              <a:ext cx="175013" cy="0"/>
            </a:xfrm>
            <a:custGeom>
              <a:avLst/>
              <a:gdLst/>
              <a:ahLst/>
              <a:cxnLst/>
              <a:rect l="l" t="t" r="r" b="b"/>
              <a:pathLst>
                <a:path w="363854">
                  <a:moveTo>
                    <a:pt x="0" y="0"/>
                  </a:moveTo>
                  <a:lnTo>
                    <a:pt x="363334" y="0"/>
                  </a:lnTo>
                </a:path>
              </a:pathLst>
            </a:custGeom>
            <a:ln w="21544">
              <a:solidFill>
                <a:srgbClr val="000000"/>
              </a:solidFill>
            </a:ln>
          </p:spPr>
          <p:txBody>
            <a:bodyPr wrap="square" lIns="0" tIns="0" rIns="0" bIns="0" rtlCol="0"/>
            <a:lstStyle/>
            <a:p>
              <a:endParaRPr sz="865"/>
            </a:p>
          </p:txBody>
        </p:sp>
        <p:sp>
          <p:nvSpPr>
            <p:cNvPr id="454" name="object 454"/>
            <p:cNvSpPr/>
            <p:nvPr/>
          </p:nvSpPr>
          <p:spPr>
            <a:xfrm>
              <a:off x="5769235" y="4981758"/>
              <a:ext cx="0" cy="323454"/>
            </a:xfrm>
            <a:custGeom>
              <a:avLst/>
              <a:gdLst/>
              <a:ahLst/>
              <a:cxnLst/>
              <a:rect l="l" t="t" r="r" b="b"/>
              <a:pathLst>
                <a:path h="672465">
                  <a:moveTo>
                    <a:pt x="0" y="0"/>
                  </a:moveTo>
                  <a:lnTo>
                    <a:pt x="0" y="672326"/>
                  </a:lnTo>
                </a:path>
              </a:pathLst>
            </a:custGeom>
            <a:ln w="11277">
              <a:solidFill>
                <a:srgbClr val="000000"/>
              </a:solidFill>
            </a:ln>
          </p:spPr>
          <p:txBody>
            <a:bodyPr wrap="square" lIns="0" tIns="0" rIns="0" bIns="0" rtlCol="0"/>
            <a:lstStyle/>
            <a:p>
              <a:endParaRPr sz="865"/>
            </a:p>
          </p:txBody>
        </p:sp>
        <p:sp>
          <p:nvSpPr>
            <p:cNvPr id="455" name="object 455"/>
            <p:cNvSpPr/>
            <p:nvPr/>
          </p:nvSpPr>
          <p:spPr>
            <a:xfrm>
              <a:off x="5829326" y="4981758"/>
              <a:ext cx="0" cy="323454"/>
            </a:xfrm>
            <a:custGeom>
              <a:avLst/>
              <a:gdLst/>
              <a:ahLst/>
              <a:cxnLst/>
              <a:rect l="l" t="t" r="r" b="b"/>
              <a:pathLst>
                <a:path h="672465">
                  <a:moveTo>
                    <a:pt x="0" y="0"/>
                  </a:moveTo>
                  <a:lnTo>
                    <a:pt x="0" y="672326"/>
                  </a:lnTo>
                </a:path>
              </a:pathLst>
            </a:custGeom>
            <a:ln w="11277">
              <a:solidFill>
                <a:srgbClr val="000000"/>
              </a:solidFill>
            </a:ln>
          </p:spPr>
          <p:txBody>
            <a:bodyPr wrap="square" lIns="0" tIns="0" rIns="0" bIns="0" rtlCol="0"/>
            <a:lstStyle/>
            <a:p>
              <a:endParaRPr sz="865"/>
            </a:p>
          </p:txBody>
        </p:sp>
        <p:sp>
          <p:nvSpPr>
            <p:cNvPr id="456" name="object 456"/>
            <p:cNvSpPr/>
            <p:nvPr/>
          </p:nvSpPr>
          <p:spPr>
            <a:xfrm>
              <a:off x="5889417" y="4981758"/>
              <a:ext cx="0" cy="323454"/>
            </a:xfrm>
            <a:custGeom>
              <a:avLst/>
              <a:gdLst/>
              <a:ahLst/>
              <a:cxnLst/>
              <a:rect l="l" t="t" r="r" b="b"/>
              <a:pathLst>
                <a:path h="672465">
                  <a:moveTo>
                    <a:pt x="0" y="0"/>
                  </a:moveTo>
                  <a:lnTo>
                    <a:pt x="0" y="672326"/>
                  </a:lnTo>
                </a:path>
              </a:pathLst>
            </a:custGeom>
            <a:ln w="11277">
              <a:solidFill>
                <a:srgbClr val="000000"/>
              </a:solidFill>
            </a:ln>
          </p:spPr>
          <p:txBody>
            <a:bodyPr wrap="square" lIns="0" tIns="0" rIns="0" bIns="0" rtlCol="0"/>
            <a:lstStyle/>
            <a:p>
              <a:endParaRPr sz="865"/>
            </a:p>
          </p:txBody>
        </p:sp>
        <p:sp>
          <p:nvSpPr>
            <p:cNvPr id="457" name="object 457"/>
            <p:cNvSpPr/>
            <p:nvPr/>
          </p:nvSpPr>
          <p:spPr>
            <a:xfrm>
              <a:off x="5949560" y="4981758"/>
              <a:ext cx="0" cy="323454"/>
            </a:xfrm>
            <a:custGeom>
              <a:avLst/>
              <a:gdLst/>
              <a:ahLst/>
              <a:cxnLst/>
              <a:rect l="l" t="t" r="r" b="b"/>
              <a:pathLst>
                <a:path h="672465">
                  <a:moveTo>
                    <a:pt x="0" y="0"/>
                  </a:moveTo>
                  <a:lnTo>
                    <a:pt x="0" y="672326"/>
                  </a:lnTo>
                </a:path>
              </a:pathLst>
            </a:custGeom>
            <a:ln w="11518">
              <a:solidFill>
                <a:srgbClr val="000000"/>
              </a:solidFill>
            </a:ln>
          </p:spPr>
          <p:txBody>
            <a:bodyPr wrap="square" lIns="0" tIns="0" rIns="0" bIns="0" rtlCol="0"/>
            <a:lstStyle/>
            <a:p>
              <a:endParaRPr sz="865"/>
            </a:p>
          </p:txBody>
        </p:sp>
        <p:sp>
          <p:nvSpPr>
            <p:cNvPr id="458" name="object 458"/>
            <p:cNvSpPr/>
            <p:nvPr/>
          </p:nvSpPr>
          <p:spPr>
            <a:xfrm>
              <a:off x="5747789" y="5347464"/>
              <a:ext cx="4887" cy="44288"/>
            </a:xfrm>
            <a:custGeom>
              <a:avLst/>
              <a:gdLst/>
              <a:ahLst/>
              <a:cxnLst/>
              <a:rect l="l" t="t" r="r" b="b"/>
              <a:pathLst>
                <a:path w="10159" h="92075">
                  <a:moveTo>
                    <a:pt x="10020" y="0"/>
                  </a:moveTo>
                  <a:lnTo>
                    <a:pt x="0" y="10007"/>
                  </a:lnTo>
                  <a:lnTo>
                    <a:pt x="10020" y="92011"/>
                  </a:lnTo>
                  <a:lnTo>
                    <a:pt x="10020" y="0"/>
                  </a:lnTo>
                  <a:close/>
                </a:path>
              </a:pathLst>
            </a:custGeom>
            <a:solidFill>
              <a:srgbClr val="FF0000"/>
            </a:solidFill>
          </p:spPr>
          <p:txBody>
            <a:bodyPr wrap="square" lIns="0" tIns="0" rIns="0" bIns="0" rtlCol="0"/>
            <a:lstStyle/>
            <a:p>
              <a:endParaRPr sz="865"/>
            </a:p>
          </p:txBody>
        </p:sp>
        <p:sp>
          <p:nvSpPr>
            <p:cNvPr id="459" name="object 459"/>
            <p:cNvSpPr/>
            <p:nvPr/>
          </p:nvSpPr>
          <p:spPr>
            <a:xfrm>
              <a:off x="5747789" y="5352277"/>
              <a:ext cx="4887" cy="39707"/>
            </a:xfrm>
            <a:custGeom>
              <a:avLst/>
              <a:gdLst/>
              <a:ahLst/>
              <a:cxnLst/>
              <a:rect l="l" t="t" r="r" b="b"/>
              <a:pathLst>
                <a:path w="10159" h="82550">
                  <a:moveTo>
                    <a:pt x="0" y="0"/>
                  </a:moveTo>
                  <a:lnTo>
                    <a:pt x="0" y="71996"/>
                  </a:lnTo>
                  <a:lnTo>
                    <a:pt x="10020" y="82003"/>
                  </a:lnTo>
                  <a:lnTo>
                    <a:pt x="0" y="0"/>
                  </a:lnTo>
                  <a:close/>
                </a:path>
              </a:pathLst>
            </a:custGeom>
            <a:solidFill>
              <a:srgbClr val="FF0000"/>
            </a:solidFill>
          </p:spPr>
          <p:txBody>
            <a:bodyPr wrap="square" lIns="0" tIns="0" rIns="0" bIns="0" rtlCol="0"/>
            <a:lstStyle/>
            <a:p>
              <a:endParaRPr sz="865"/>
            </a:p>
          </p:txBody>
        </p:sp>
        <p:sp>
          <p:nvSpPr>
            <p:cNvPr id="460" name="object 460"/>
            <p:cNvSpPr/>
            <p:nvPr/>
          </p:nvSpPr>
          <p:spPr>
            <a:xfrm>
              <a:off x="5630021" y="5389316"/>
              <a:ext cx="122784" cy="0"/>
            </a:xfrm>
            <a:custGeom>
              <a:avLst/>
              <a:gdLst/>
              <a:ahLst/>
              <a:cxnLst/>
              <a:rect l="l" t="t" r="r" b="b"/>
              <a:pathLst>
                <a:path w="255270">
                  <a:moveTo>
                    <a:pt x="0" y="0"/>
                  </a:moveTo>
                  <a:lnTo>
                    <a:pt x="254863" y="0"/>
                  </a:lnTo>
                </a:path>
              </a:pathLst>
            </a:custGeom>
            <a:ln w="11282">
              <a:solidFill>
                <a:srgbClr val="FF0000"/>
              </a:solidFill>
            </a:ln>
          </p:spPr>
          <p:txBody>
            <a:bodyPr wrap="square" lIns="0" tIns="0" rIns="0" bIns="0" rtlCol="0"/>
            <a:lstStyle/>
            <a:p>
              <a:endParaRPr sz="865"/>
            </a:p>
          </p:txBody>
        </p:sp>
        <p:sp>
          <p:nvSpPr>
            <p:cNvPr id="461" name="object 461"/>
            <p:cNvSpPr/>
            <p:nvPr/>
          </p:nvSpPr>
          <p:spPr>
            <a:xfrm>
              <a:off x="5630022" y="5347461"/>
              <a:ext cx="5192" cy="44288"/>
            </a:xfrm>
            <a:custGeom>
              <a:avLst/>
              <a:gdLst/>
              <a:ahLst/>
              <a:cxnLst/>
              <a:rect l="l" t="t" r="r" b="b"/>
              <a:pathLst>
                <a:path w="10795" h="92075">
                  <a:moveTo>
                    <a:pt x="0" y="0"/>
                  </a:moveTo>
                  <a:lnTo>
                    <a:pt x="0" y="92024"/>
                  </a:lnTo>
                  <a:lnTo>
                    <a:pt x="10248" y="82016"/>
                  </a:lnTo>
                  <a:lnTo>
                    <a:pt x="0" y="0"/>
                  </a:lnTo>
                  <a:close/>
                </a:path>
              </a:pathLst>
            </a:custGeom>
            <a:solidFill>
              <a:srgbClr val="FF0000"/>
            </a:solidFill>
          </p:spPr>
          <p:txBody>
            <a:bodyPr wrap="square" lIns="0" tIns="0" rIns="0" bIns="0" rtlCol="0"/>
            <a:lstStyle/>
            <a:p>
              <a:endParaRPr sz="865"/>
            </a:p>
          </p:txBody>
        </p:sp>
        <p:sp>
          <p:nvSpPr>
            <p:cNvPr id="462" name="object 462"/>
            <p:cNvSpPr/>
            <p:nvPr/>
          </p:nvSpPr>
          <p:spPr>
            <a:xfrm>
              <a:off x="5630023" y="5347458"/>
              <a:ext cx="5192" cy="39707"/>
            </a:xfrm>
            <a:custGeom>
              <a:avLst/>
              <a:gdLst/>
              <a:ahLst/>
              <a:cxnLst/>
              <a:rect l="l" t="t" r="r" b="b"/>
              <a:pathLst>
                <a:path w="10795" h="82550">
                  <a:moveTo>
                    <a:pt x="0" y="0"/>
                  </a:moveTo>
                  <a:lnTo>
                    <a:pt x="10248" y="82016"/>
                  </a:lnTo>
                  <a:lnTo>
                    <a:pt x="10248" y="10020"/>
                  </a:lnTo>
                  <a:lnTo>
                    <a:pt x="0" y="0"/>
                  </a:lnTo>
                  <a:close/>
                </a:path>
              </a:pathLst>
            </a:custGeom>
            <a:solidFill>
              <a:srgbClr val="FF0000"/>
            </a:solidFill>
          </p:spPr>
          <p:txBody>
            <a:bodyPr wrap="square" lIns="0" tIns="0" rIns="0" bIns="0" rtlCol="0"/>
            <a:lstStyle/>
            <a:p>
              <a:endParaRPr sz="865"/>
            </a:p>
          </p:txBody>
        </p:sp>
        <p:sp>
          <p:nvSpPr>
            <p:cNvPr id="463" name="object 463"/>
            <p:cNvSpPr/>
            <p:nvPr/>
          </p:nvSpPr>
          <p:spPr>
            <a:xfrm>
              <a:off x="5630021" y="5349869"/>
              <a:ext cx="122784" cy="0"/>
            </a:xfrm>
            <a:custGeom>
              <a:avLst/>
              <a:gdLst/>
              <a:ahLst/>
              <a:cxnLst/>
              <a:rect l="l" t="t" r="r" b="b"/>
              <a:pathLst>
                <a:path w="255270">
                  <a:moveTo>
                    <a:pt x="0" y="0"/>
                  </a:moveTo>
                  <a:lnTo>
                    <a:pt x="254867" y="0"/>
                  </a:lnTo>
                </a:path>
              </a:pathLst>
            </a:custGeom>
            <a:ln w="11282">
              <a:solidFill>
                <a:srgbClr val="FF0000"/>
              </a:solidFill>
            </a:ln>
          </p:spPr>
          <p:txBody>
            <a:bodyPr wrap="square" lIns="0" tIns="0" rIns="0" bIns="0" rtlCol="0"/>
            <a:lstStyle/>
            <a:p>
              <a:endParaRPr sz="865"/>
            </a:p>
          </p:txBody>
        </p:sp>
        <p:sp>
          <p:nvSpPr>
            <p:cNvPr id="464" name="object 464"/>
            <p:cNvSpPr/>
            <p:nvPr/>
          </p:nvSpPr>
          <p:spPr>
            <a:xfrm>
              <a:off x="6071060" y="5379571"/>
              <a:ext cx="4887" cy="44288"/>
            </a:xfrm>
            <a:custGeom>
              <a:avLst/>
              <a:gdLst/>
              <a:ahLst/>
              <a:cxnLst/>
              <a:rect l="l" t="t" r="r" b="b"/>
              <a:pathLst>
                <a:path w="10159" h="92075">
                  <a:moveTo>
                    <a:pt x="10007" y="0"/>
                  </a:moveTo>
                  <a:lnTo>
                    <a:pt x="0" y="10007"/>
                  </a:lnTo>
                  <a:lnTo>
                    <a:pt x="10007" y="91782"/>
                  </a:lnTo>
                  <a:lnTo>
                    <a:pt x="10007" y="0"/>
                  </a:lnTo>
                  <a:close/>
                </a:path>
              </a:pathLst>
            </a:custGeom>
            <a:solidFill>
              <a:srgbClr val="FF0000"/>
            </a:solidFill>
          </p:spPr>
          <p:txBody>
            <a:bodyPr wrap="square" lIns="0" tIns="0" rIns="0" bIns="0" rtlCol="0"/>
            <a:lstStyle/>
            <a:p>
              <a:endParaRPr sz="865"/>
            </a:p>
          </p:txBody>
        </p:sp>
        <p:sp>
          <p:nvSpPr>
            <p:cNvPr id="465" name="object 465"/>
            <p:cNvSpPr/>
            <p:nvPr/>
          </p:nvSpPr>
          <p:spPr>
            <a:xfrm>
              <a:off x="6071060" y="5384386"/>
              <a:ext cx="4887" cy="39401"/>
            </a:xfrm>
            <a:custGeom>
              <a:avLst/>
              <a:gdLst/>
              <a:ahLst/>
              <a:cxnLst/>
              <a:rect l="l" t="t" r="r" b="b"/>
              <a:pathLst>
                <a:path w="10159" h="81915">
                  <a:moveTo>
                    <a:pt x="0" y="0"/>
                  </a:moveTo>
                  <a:lnTo>
                    <a:pt x="0" y="71767"/>
                  </a:lnTo>
                  <a:lnTo>
                    <a:pt x="10007" y="81775"/>
                  </a:lnTo>
                  <a:lnTo>
                    <a:pt x="0" y="0"/>
                  </a:lnTo>
                  <a:close/>
                </a:path>
              </a:pathLst>
            </a:custGeom>
            <a:solidFill>
              <a:srgbClr val="FF0000"/>
            </a:solidFill>
          </p:spPr>
          <p:txBody>
            <a:bodyPr wrap="square" lIns="0" tIns="0" rIns="0" bIns="0" rtlCol="0"/>
            <a:lstStyle/>
            <a:p>
              <a:endParaRPr sz="865"/>
            </a:p>
          </p:txBody>
        </p:sp>
        <p:sp>
          <p:nvSpPr>
            <p:cNvPr id="466" name="object 466"/>
            <p:cNvSpPr/>
            <p:nvPr/>
          </p:nvSpPr>
          <p:spPr>
            <a:xfrm>
              <a:off x="5959829" y="5421314"/>
              <a:ext cx="116065" cy="0"/>
            </a:xfrm>
            <a:custGeom>
              <a:avLst/>
              <a:gdLst/>
              <a:ahLst/>
              <a:cxnLst/>
              <a:rect l="l" t="t" r="r" b="b"/>
              <a:pathLst>
                <a:path w="241300">
                  <a:moveTo>
                    <a:pt x="0" y="0"/>
                  </a:moveTo>
                  <a:lnTo>
                    <a:pt x="241261" y="0"/>
                  </a:lnTo>
                </a:path>
              </a:pathLst>
            </a:custGeom>
            <a:ln w="11282">
              <a:solidFill>
                <a:srgbClr val="FF0000"/>
              </a:solidFill>
            </a:ln>
          </p:spPr>
          <p:txBody>
            <a:bodyPr wrap="square" lIns="0" tIns="0" rIns="0" bIns="0" rtlCol="0"/>
            <a:lstStyle/>
            <a:p>
              <a:endParaRPr sz="865"/>
            </a:p>
          </p:txBody>
        </p:sp>
        <p:sp>
          <p:nvSpPr>
            <p:cNvPr id="467" name="object 467"/>
            <p:cNvSpPr/>
            <p:nvPr/>
          </p:nvSpPr>
          <p:spPr>
            <a:xfrm>
              <a:off x="5959830" y="5379568"/>
              <a:ext cx="5192" cy="44288"/>
            </a:xfrm>
            <a:custGeom>
              <a:avLst/>
              <a:gdLst/>
              <a:ahLst/>
              <a:cxnLst/>
              <a:rect l="l" t="t" r="r" b="b"/>
              <a:pathLst>
                <a:path w="10795" h="92075">
                  <a:moveTo>
                    <a:pt x="0" y="0"/>
                  </a:moveTo>
                  <a:lnTo>
                    <a:pt x="0" y="91795"/>
                  </a:lnTo>
                  <a:lnTo>
                    <a:pt x="10248" y="81788"/>
                  </a:lnTo>
                  <a:lnTo>
                    <a:pt x="0" y="0"/>
                  </a:lnTo>
                  <a:close/>
                </a:path>
              </a:pathLst>
            </a:custGeom>
            <a:solidFill>
              <a:srgbClr val="FF0000"/>
            </a:solidFill>
          </p:spPr>
          <p:txBody>
            <a:bodyPr wrap="square" lIns="0" tIns="0" rIns="0" bIns="0" rtlCol="0"/>
            <a:lstStyle/>
            <a:p>
              <a:endParaRPr sz="865"/>
            </a:p>
          </p:txBody>
        </p:sp>
        <p:sp>
          <p:nvSpPr>
            <p:cNvPr id="468" name="object 468"/>
            <p:cNvSpPr/>
            <p:nvPr/>
          </p:nvSpPr>
          <p:spPr>
            <a:xfrm>
              <a:off x="5959831" y="5379572"/>
              <a:ext cx="5192" cy="39401"/>
            </a:xfrm>
            <a:custGeom>
              <a:avLst/>
              <a:gdLst/>
              <a:ahLst/>
              <a:cxnLst/>
              <a:rect l="l" t="t" r="r" b="b"/>
              <a:pathLst>
                <a:path w="10795" h="81915">
                  <a:moveTo>
                    <a:pt x="0" y="0"/>
                  </a:moveTo>
                  <a:lnTo>
                    <a:pt x="10248" y="81775"/>
                  </a:lnTo>
                  <a:lnTo>
                    <a:pt x="10248" y="10007"/>
                  </a:lnTo>
                  <a:lnTo>
                    <a:pt x="0" y="0"/>
                  </a:lnTo>
                  <a:close/>
                </a:path>
              </a:pathLst>
            </a:custGeom>
            <a:solidFill>
              <a:srgbClr val="FF0000"/>
            </a:solidFill>
          </p:spPr>
          <p:txBody>
            <a:bodyPr wrap="square" lIns="0" tIns="0" rIns="0" bIns="0" rtlCol="0"/>
            <a:lstStyle/>
            <a:p>
              <a:endParaRPr sz="865"/>
            </a:p>
          </p:txBody>
        </p:sp>
        <p:sp>
          <p:nvSpPr>
            <p:cNvPr id="469" name="object 469"/>
            <p:cNvSpPr/>
            <p:nvPr/>
          </p:nvSpPr>
          <p:spPr>
            <a:xfrm>
              <a:off x="5959829" y="5381977"/>
              <a:ext cx="116065" cy="0"/>
            </a:xfrm>
            <a:custGeom>
              <a:avLst/>
              <a:gdLst/>
              <a:ahLst/>
              <a:cxnLst/>
              <a:rect l="l" t="t" r="r" b="b"/>
              <a:pathLst>
                <a:path w="241300">
                  <a:moveTo>
                    <a:pt x="0" y="0"/>
                  </a:moveTo>
                  <a:lnTo>
                    <a:pt x="241265" y="0"/>
                  </a:lnTo>
                </a:path>
              </a:pathLst>
            </a:custGeom>
            <a:ln w="11282">
              <a:solidFill>
                <a:srgbClr val="FF0000"/>
              </a:solidFill>
            </a:ln>
          </p:spPr>
          <p:txBody>
            <a:bodyPr wrap="square" lIns="0" tIns="0" rIns="0" bIns="0" rtlCol="0"/>
            <a:lstStyle/>
            <a:p>
              <a:endParaRPr sz="865"/>
            </a:p>
          </p:txBody>
        </p:sp>
        <p:sp>
          <p:nvSpPr>
            <p:cNvPr id="470" name="object 470"/>
            <p:cNvSpPr/>
            <p:nvPr/>
          </p:nvSpPr>
          <p:spPr>
            <a:xfrm>
              <a:off x="5817056" y="5187720"/>
              <a:ext cx="4887" cy="39707"/>
            </a:xfrm>
            <a:custGeom>
              <a:avLst/>
              <a:gdLst/>
              <a:ahLst/>
              <a:cxnLst/>
              <a:rect l="l" t="t" r="r" b="b"/>
              <a:pathLst>
                <a:path w="10159" h="82550">
                  <a:moveTo>
                    <a:pt x="10007" y="0"/>
                  </a:moveTo>
                  <a:lnTo>
                    <a:pt x="0" y="10007"/>
                  </a:lnTo>
                  <a:lnTo>
                    <a:pt x="10007" y="82486"/>
                  </a:lnTo>
                  <a:lnTo>
                    <a:pt x="10007" y="0"/>
                  </a:lnTo>
                  <a:close/>
                </a:path>
              </a:pathLst>
            </a:custGeom>
            <a:solidFill>
              <a:srgbClr val="FF0000"/>
            </a:solidFill>
          </p:spPr>
          <p:txBody>
            <a:bodyPr wrap="square" lIns="0" tIns="0" rIns="0" bIns="0" rtlCol="0"/>
            <a:lstStyle/>
            <a:p>
              <a:endParaRPr sz="865"/>
            </a:p>
          </p:txBody>
        </p:sp>
        <p:sp>
          <p:nvSpPr>
            <p:cNvPr id="471" name="object 471"/>
            <p:cNvSpPr/>
            <p:nvPr/>
          </p:nvSpPr>
          <p:spPr>
            <a:xfrm>
              <a:off x="5817056" y="5192531"/>
              <a:ext cx="4887" cy="35125"/>
            </a:xfrm>
            <a:custGeom>
              <a:avLst/>
              <a:gdLst/>
              <a:ahLst/>
              <a:cxnLst/>
              <a:rect l="l" t="t" r="r" b="b"/>
              <a:pathLst>
                <a:path w="10159" h="73025">
                  <a:moveTo>
                    <a:pt x="0" y="0"/>
                  </a:moveTo>
                  <a:lnTo>
                    <a:pt x="0" y="62471"/>
                  </a:lnTo>
                  <a:lnTo>
                    <a:pt x="10007" y="72478"/>
                  </a:lnTo>
                  <a:lnTo>
                    <a:pt x="0" y="0"/>
                  </a:lnTo>
                  <a:close/>
                </a:path>
              </a:pathLst>
            </a:custGeom>
            <a:solidFill>
              <a:srgbClr val="FF0000"/>
            </a:solidFill>
          </p:spPr>
          <p:txBody>
            <a:bodyPr wrap="square" lIns="0" tIns="0" rIns="0" bIns="0" rtlCol="0"/>
            <a:lstStyle/>
            <a:p>
              <a:endParaRPr sz="865"/>
            </a:p>
          </p:txBody>
        </p:sp>
        <p:sp>
          <p:nvSpPr>
            <p:cNvPr id="472" name="object 472"/>
            <p:cNvSpPr/>
            <p:nvPr/>
          </p:nvSpPr>
          <p:spPr>
            <a:xfrm>
              <a:off x="5775202" y="5222581"/>
              <a:ext cx="46731" cy="4887"/>
            </a:xfrm>
            <a:custGeom>
              <a:avLst/>
              <a:gdLst/>
              <a:ahLst/>
              <a:cxnLst/>
              <a:rect l="l" t="t" r="r" b="b"/>
              <a:pathLst>
                <a:path w="97154" h="10159">
                  <a:moveTo>
                    <a:pt x="87020" y="0"/>
                  </a:moveTo>
                  <a:lnTo>
                    <a:pt x="0" y="10007"/>
                  </a:lnTo>
                  <a:lnTo>
                    <a:pt x="97028" y="10007"/>
                  </a:lnTo>
                  <a:lnTo>
                    <a:pt x="87020" y="0"/>
                  </a:lnTo>
                  <a:close/>
                </a:path>
              </a:pathLst>
            </a:custGeom>
            <a:solidFill>
              <a:srgbClr val="FF0000"/>
            </a:solidFill>
          </p:spPr>
          <p:txBody>
            <a:bodyPr wrap="square" lIns="0" tIns="0" rIns="0" bIns="0" rtlCol="0"/>
            <a:lstStyle/>
            <a:p>
              <a:endParaRPr sz="865"/>
            </a:p>
          </p:txBody>
        </p:sp>
        <p:sp>
          <p:nvSpPr>
            <p:cNvPr id="473" name="object 473"/>
            <p:cNvSpPr/>
            <p:nvPr/>
          </p:nvSpPr>
          <p:spPr>
            <a:xfrm>
              <a:off x="5775204" y="5222579"/>
              <a:ext cx="41845" cy="4887"/>
            </a:xfrm>
            <a:custGeom>
              <a:avLst/>
              <a:gdLst/>
              <a:ahLst/>
              <a:cxnLst/>
              <a:rect l="l" t="t" r="r" b="b"/>
              <a:pathLst>
                <a:path w="86995" h="10159">
                  <a:moveTo>
                    <a:pt x="87007" y="0"/>
                  </a:moveTo>
                  <a:lnTo>
                    <a:pt x="10007" y="0"/>
                  </a:lnTo>
                  <a:lnTo>
                    <a:pt x="0" y="10007"/>
                  </a:lnTo>
                  <a:lnTo>
                    <a:pt x="87007" y="0"/>
                  </a:lnTo>
                  <a:close/>
                </a:path>
              </a:pathLst>
            </a:custGeom>
            <a:solidFill>
              <a:srgbClr val="FF0000"/>
            </a:solidFill>
          </p:spPr>
          <p:txBody>
            <a:bodyPr wrap="square" lIns="0" tIns="0" rIns="0" bIns="0" rtlCol="0"/>
            <a:lstStyle/>
            <a:p>
              <a:endParaRPr sz="865"/>
            </a:p>
          </p:txBody>
        </p:sp>
        <p:sp>
          <p:nvSpPr>
            <p:cNvPr id="474" name="object 474"/>
            <p:cNvSpPr/>
            <p:nvPr/>
          </p:nvSpPr>
          <p:spPr>
            <a:xfrm>
              <a:off x="5775201" y="5187718"/>
              <a:ext cx="4887" cy="39707"/>
            </a:xfrm>
            <a:custGeom>
              <a:avLst/>
              <a:gdLst/>
              <a:ahLst/>
              <a:cxnLst/>
              <a:rect l="l" t="t" r="r" b="b"/>
              <a:pathLst>
                <a:path w="10159" h="82550">
                  <a:moveTo>
                    <a:pt x="0" y="0"/>
                  </a:moveTo>
                  <a:lnTo>
                    <a:pt x="0" y="82486"/>
                  </a:lnTo>
                  <a:lnTo>
                    <a:pt x="10007" y="72478"/>
                  </a:lnTo>
                  <a:lnTo>
                    <a:pt x="0" y="0"/>
                  </a:lnTo>
                  <a:close/>
                </a:path>
              </a:pathLst>
            </a:custGeom>
            <a:solidFill>
              <a:srgbClr val="FF0000"/>
            </a:solidFill>
          </p:spPr>
          <p:txBody>
            <a:bodyPr wrap="square" lIns="0" tIns="0" rIns="0" bIns="0" rtlCol="0"/>
            <a:lstStyle/>
            <a:p>
              <a:endParaRPr sz="865"/>
            </a:p>
          </p:txBody>
        </p:sp>
        <p:sp>
          <p:nvSpPr>
            <p:cNvPr id="475" name="object 475"/>
            <p:cNvSpPr/>
            <p:nvPr/>
          </p:nvSpPr>
          <p:spPr>
            <a:xfrm>
              <a:off x="5775203" y="5187717"/>
              <a:ext cx="4887" cy="35125"/>
            </a:xfrm>
            <a:custGeom>
              <a:avLst/>
              <a:gdLst/>
              <a:ahLst/>
              <a:cxnLst/>
              <a:rect l="l" t="t" r="r" b="b"/>
              <a:pathLst>
                <a:path w="10159" h="73025">
                  <a:moveTo>
                    <a:pt x="0" y="0"/>
                  </a:moveTo>
                  <a:lnTo>
                    <a:pt x="10007" y="72478"/>
                  </a:lnTo>
                  <a:lnTo>
                    <a:pt x="10007" y="10007"/>
                  </a:lnTo>
                  <a:lnTo>
                    <a:pt x="0" y="0"/>
                  </a:lnTo>
                  <a:close/>
                </a:path>
              </a:pathLst>
            </a:custGeom>
            <a:solidFill>
              <a:srgbClr val="FF0000"/>
            </a:solidFill>
          </p:spPr>
          <p:txBody>
            <a:bodyPr wrap="square" lIns="0" tIns="0" rIns="0" bIns="0" rtlCol="0"/>
            <a:lstStyle/>
            <a:p>
              <a:endParaRPr sz="865"/>
            </a:p>
          </p:txBody>
        </p:sp>
        <p:sp>
          <p:nvSpPr>
            <p:cNvPr id="476" name="object 476"/>
            <p:cNvSpPr/>
            <p:nvPr/>
          </p:nvSpPr>
          <p:spPr>
            <a:xfrm>
              <a:off x="5775202" y="5187717"/>
              <a:ext cx="46731" cy="4887"/>
            </a:xfrm>
            <a:custGeom>
              <a:avLst/>
              <a:gdLst/>
              <a:ahLst/>
              <a:cxnLst/>
              <a:rect l="l" t="t" r="r" b="b"/>
              <a:pathLst>
                <a:path w="97154" h="10159">
                  <a:moveTo>
                    <a:pt x="97028" y="0"/>
                  </a:moveTo>
                  <a:lnTo>
                    <a:pt x="0" y="0"/>
                  </a:lnTo>
                  <a:lnTo>
                    <a:pt x="10007" y="10007"/>
                  </a:lnTo>
                  <a:lnTo>
                    <a:pt x="97028" y="0"/>
                  </a:lnTo>
                  <a:close/>
                </a:path>
              </a:pathLst>
            </a:custGeom>
            <a:solidFill>
              <a:srgbClr val="FF0000"/>
            </a:solidFill>
          </p:spPr>
          <p:txBody>
            <a:bodyPr wrap="square" lIns="0" tIns="0" rIns="0" bIns="0" rtlCol="0"/>
            <a:lstStyle/>
            <a:p>
              <a:endParaRPr sz="865"/>
            </a:p>
          </p:txBody>
        </p:sp>
        <p:sp>
          <p:nvSpPr>
            <p:cNvPr id="477" name="object 477"/>
            <p:cNvSpPr/>
            <p:nvPr/>
          </p:nvSpPr>
          <p:spPr>
            <a:xfrm>
              <a:off x="5780018" y="5187720"/>
              <a:ext cx="42150" cy="4887"/>
            </a:xfrm>
            <a:custGeom>
              <a:avLst/>
              <a:gdLst/>
              <a:ahLst/>
              <a:cxnLst/>
              <a:rect l="l" t="t" r="r" b="b"/>
              <a:pathLst>
                <a:path w="87629" h="10159">
                  <a:moveTo>
                    <a:pt x="87020" y="0"/>
                  </a:moveTo>
                  <a:lnTo>
                    <a:pt x="0" y="10007"/>
                  </a:lnTo>
                  <a:lnTo>
                    <a:pt x="77000" y="10007"/>
                  </a:lnTo>
                  <a:lnTo>
                    <a:pt x="87020" y="0"/>
                  </a:lnTo>
                  <a:close/>
                </a:path>
              </a:pathLst>
            </a:custGeom>
            <a:solidFill>
              <a:srgbClr val="FF0000"/>
            </a:solidFill>
          </p:spPr>
          <p:txBody>
            <a:bodyPr wrap="square" lIns="0" tIns="0" rIns="0" bIns="0" rtlCol="0"/>
            <a:lstStyle/>
            <a:p>
              <a:endParaRPr sz="865"/>
            </a:p>
          </p:txBody>
        </p:sp>
        <p:sp>
          <p:nvSpPr>
            <p:cNvPr id="478" name="object 478"/>
            <p:cNvSpPr/>
            <p:nvPr/>
          </p:nvSpPr>
          <p:spPr>
            <a:xfrm>
              <a:off x="5938382" y="5126826"/>
              <a:ext cx="5192" cy="39707"/>
            </a:xfrm>
            <a:custGeom>
              <a:avLst/>
              <a:gdLst/>
              <a:ahLst/>
              <a:cxnLst/>
              <a:rect l="l" t="t" r="r" b="b"/>
              <a:pathLst>
                <a:path w="10795" h="82550">
                  <a:moveTo>
                    <a:pt x="10248" y="0"/>
                  </a:moveTo>
                  <a:lnTo>
                    <a:pt x="0" y="10007"/>
                  </a:lnTo>
                  <a:lnTo>
                    <a:pt x="10248" y="82486"/>
                  </a:lnTo>
                  <a:lnTo>
                    <a:pt x="10248" y="0"/>
                  </a:lnTo>
                  <a:close/>
                </a:path>
              </a:pathLst>
            </a:custGeom>
            <a:solidFill>
              <a:srgbClr val="FF0000"/>
            </a:solidFill>
          </p:spPr>
          <p:txBody>
            <a:bodyPr wrap="square" lIns="0" tIns="0" rIns="0" bIns="0" rtlCol="0"/>
            <a:lstStyle/>
            <a:p>
              <a:endParaRPr sz="865"/>
            </a:p>
          </p:txBody>
        </p:sp>
        <p:sp>
          <p:nvSpPr>
            <p:cNvPr id="479" name="object 479"/>
            <p:cNvSpPr/>
            <p:nvPr/>
          </p:nvSpPr>
          <p:spPr>
            <a:xfrm>
              <a:off x="5938382" y="5131637"/>
              <a:ext cx="5192" cy="35125"/>
            </a:xfrm>
            <a:custGeom>
              <a:avLst/>
              <a:gdLst/>
              <a:ahLst/>
              <a:cxnLst/>
              <a:rect l="l" t="t" r="r" b="b"/>
              <a:pathLst>
                <a:path w="10795" h="73025">
                  <a:moveTo>
                    <a:pt x="0" y="0"/>
                  </a:moveTo>
                  <a:lnTo>
                    <a:pt x="0" y="62471"/>
                  </a:lnTo>
                  <a:lnTo>
                    <a:pt x="10248" y="72478"/>
                  </a:lnTo>
                  <a:lnTo>
                    <a:pt x="0" y="0"/>
                  </a:lnTo>
                  <a:close/>
                </a:path>
              </a:pathLst>
            </a:custGeom>
            <a:solidFill>
              <a:srgbClr val="FF0000"/>
            </a:solidFill>
          </p:spPr>
          <p:txBody>
            <a:bodyPr wrap="square" lIns="0" tIns="0" rIns="0" bIns="0" rtlCol="0"/>
            <a:lstStyle/>
            <a:p>
              <a:endParaRPr sz="865"/>
            </a:p>
          </p:txBody>
        </p:sp>
        <p:sp>
          <p:nvSpPr>
            <p:cNvPr id="480" name="object 480"/>
            <p:cNvSpPr/>
            <p:nvPr/>
          </p:nvSpPr>
          <p:spPr>
            <a:xfrm>
              <a:off x="5896526" y="5161688"/>
              <a:ext cx="47037" cy="4887"/>
            </a:xfrm>
            <a:custGeom>
              <a:avLst/>
              <a:gdLst/>
              <a:ahLst/>
              <a:cxnLst/>
              <a:rect l="l" t="t" r="r" b="b"/>
              <a:pathLst>
                <a:path w="97790" h="10159">
                  <a:moveTo>
                    <a:pt x="87020" y="0"/>
                  </a:moveTo>
                  <a:lnTo>
                    <a:pt x="0" y="10007"/>
                  </a:lnTo>
                  <a:lnTo>
                    <a:pt x="97269" y="10007"/>
                  </a:lnTo>
                  <a:lnTo>
                    <a:pt x="87020" y="0"/>
                  </a:lnTo>
                  <a:close/>
                </a:path>
              </a:pathLst>
            </a:custGeom>
            <a:solidFill>
              <a:srgbClr val="FF0000"/>
            </a:solidFill>
          </p:spPr>
          <p:txBody>
            <a:bodyPr wrap="square" lIns="0" tIns="0" rIns="0" bIns="0" rtlCol="0"/>
            <a:lstStyle/>
            <a:p>
              <a:endParaRPr sz="865"/>
            </a:p>
          </p:txBody>
        </p:sp>
        <p:sp>
          <p:nvSpPr>
            <p:cNvPr id="481" name="object 481"/>
            <p:cNvSpPr/>
            <p:nvPr/>
          </p:nvSpPr>
          <p:spPr>
            <a:xfrm>
              <a:off x="5896529" y="5161685"/>
              <a:ext cx="41845" cy="4887"/>
            </a:xfrm>
            <a:custGeom>
              <a:avLst/>
              <a:gdLst/>
              <a:ahLst/>
              <a:cxnLst/>
              <a:rect l="l" t="t" r="r" b="b"/>
              <a:pathLst>
                <a:path w="86995" h="10159">
                  <a:moveTo>
                    <a:pt x="87007" y="0"/>
                  </a:moveTo>
                  <a:lnTo>
                    <a:pt x="10248" y="0"/>
                  </a:lnTo>
                  <a:lnTo>
                    <a:pt x="0" y="10007"/>
                  </a:lnTo>
                  <a:lnTo>
                    <a:pt x="87007" y="0"/>
                  </a:lnTo>
                  <a:close/>
                </a:path>
              </a:pathLst>
            </a:custGeom>
            <a:solidFill>
              <a:srgbClr val="FF0000"/>
            </a:solidFill>
          </p:spPr>
          <p:txBody>
            <a:bodyPr wrap="square" lIns="0" tIns="0" rIns="0" bIns="0" rtlCol="0"/>
            <a:lstStyle/>
            <a:p>
              <a:endParaRPr sz="865"/>
            </a:p>
          </p:txBody>
        </p:sp>
        <p:sp>
          <p:nvSpPr>
            <p:cNvPr id="482" name="object 482"/>
            <p:cNvSpPr/>
            <p:nvPr/>
          </p:nvSpPr>
          <p:spPr>
            <a:xfrm>
              <a:off x="5896528" y="5126825"/>
              <a:ext cx="5192" cy="39707"/>
            </a:xfrm>
            <a:custGeom>
              <a:avLst/>
              <a:gdLst/>
              <a:ahLst/>
              <a:cxnLst/>
              <a:rect l="l" t="t" r="r" b="b"/>
              <a:pathLst>
                <a:path w="10795" h="82550">
                  <a:moveTo>
                    <a:pt x="0" y="0"/>
                  </a:moveTo>
                  <a:lnTo>
                    <a:pt x="0" y="82486"/>
                  </a:lnTo>
                  <a:lnTo>
                    <a:pt x="10248" y="72478"/>
                  </a:lnTo>
                  <a:lnTo>
                    <a:pt x="0" y="0"/>
                  </a:lnTo>
                  <a:close/>
                </a:path>
              </a:pathLst>
            </a:custGeom>
            <a:solidFill>
              <a:srgbClr val="FF0000"/>
            </a:solidFill>
          </p:spPr>
          <p:txBody>
            <a:bodyPr wrap="square" lIns="0" tIns="0" rIns="0" bIns="0" rtlCol="0"/>
            <a:lstStyle/>
            <a:p>
              <a:endParaRPr sz="865"/>
            </a:p>
          </p:txBody>
        </p:sp>
        <p:sp>
          <p:nvSpPr>
            <p:cNvPr id="483" name="object 483"/>
            <p:cNvSpPr/>
            <p:nvPr/>
          </p:nvSpPr>
          <p:spPr>
            <a:xfrm>
              <a:off x="5896529" y="5126823"/>
              <a:ext cx="5192" cy="35125"/>
            </a:xfrm>
            <a:custGeom>
              <a:avLst/>
              <a:gdLst/>
              <a:ahLst/>
              <a:cxnLst/>
              <a:rect l="l" t="t" r="r" b="b"/>
              <a:pathLst>
                <a:path w="10795" h="73025">
                  <a:moveTo>
                    <a:pt x="0" y="0"/>
                  </a:moveTo>
                  <a:lnTo>
                    <a:pt x="10248" y="72478"/>
                  </a:lnTo>
                  <a:lnTo>
                    <a:pt x="10248" y="10007"/>
                  </a:lnTo>
                  <a:lnTo>
                    <a:pt x="0" y="0"/>
                  </a:lnTo>
                  <a:close/>
                </a:path>
              </a:pathLst>
            </a:custGeom>
            <a:solidFill>
              <a:srgbClr val="FF0000"/>
            </a:solidFill>
          </p:spPr>
          <p:txBody>
            <a:bodyPr wrap="square" lIns="0" tIns="0" rIns="0" bIns="0" rtlCol="0"/>
            <a:lstStyle/>
            <a:p>
              <a:endParaRPr sz="865"/>
            </a:p>
          </p:txBody>
        </p:sp>
        <p:sp>
          <p:nvSpPr>
            <p:cNvPr id="484" name="object 484"/>
            <p:cNvSpPr/>
            <p:nvPr/>
          </p:nvSpPr>
          <p:spPr>
            <a:xfrm>
              <a:off x="5896526" y="5126824"/>
              <a:ext cx="47037" cy="4887"/>
            </a:xfrm>
            <a:custGeom>
              <a:avLst/>
              <a:gdLst/>
              <a:ahLst/>
              <a:cxnLst/>
              <a:rect l="l" t="t" r="r" b="b"/>
              <a:pathLst>
                <a:path w="97790" h="10159">
                  <a:moveTo>
                    <a:pt x="97269" y="0"/>
                  </a:moveTo>
                  <a:lnTo>
                    <a:pt x="0" y="0"/>
                  </a:lnTo>
                  <a:lnTo>
                    <a:pt x="10248" y="10007"/>
                  </a:lnTo>
                  <a:lnTo>
                    <a:pt x="97269" y="0"/>
                  </a:lnTo>
                  <a:close/>
                </a:path>
              </a:pathLst>
            </a:custGeom>
            <a:solidFill>
              <a:srgbClr val="FF0000"/>
            </a:solidFill>
          </p:spPr>
          <p:txBody>
            <a:bodyPr wrap="square" lIns="0" tIns="0" rIns="0" bIns="0" rtlCol="0"/>
            <a:lstStyle/>
            <a:p>
              <a:endParaRPr sz="865"/>
            </a:p>
          </p:txBody>
        </p:sp>
        <p:sp>
          <p:nvSpPr>
            <p:cNvPr id="485" name="object 485"/>
            <p:cNvSpPr/>
            <p:nvPr/>
          </p:nvSpPr>
          <p:spPr>
            <a:xfrm>
              <a:off x="5901458" y="5126826"/>
              <a:ext cx="42150" cy="4887"/>
            </a:xfrm>
            <a:custGeom>
              <a:avLst/>
              <a:gdLst/>
              <a:ahLst/>
              <a:cxnLst/>
              <a:rect l="l" t="t" r="r" b="b"/>
              <a:pathLst>
                <a:path w="87629" h="10159">
                  <a:moveTo>
                    <a:pt x="87020" y="0"/>
                  </a:moveTo>
                  <a:lnTo>
                    <a:pt x="0" y="10007"/>
                  </a:lnTo>
                  <a:lnTo>
                    <a:pt x="76758" y="10007"/>
                  </a:lnTo>
                  <a:lnTo>
                    <a:pt x="87020" y="0"/>
                  </a:lnTo>
                  <a:close/>
                </a:path>
              </a:pathLst>
            </a:custGeom>
            <a:solidFill>
              <a:srgbClr val="FF0000"/>
            </a:solidFill>
          </p:spPr>
          <p:txBody>
            <a:bodyPr wrap="square" lIns="0" tIns="0" rIns="0" bIns="0" rtlCol="0"/>
            <a:lstStyle/>
            <a:p>
              <a:endParaRPr sz="865"/>
            </a:p>
          </p:txBody>
        </p:sp>
        <p:sp>
          <p:nvSpPr>
            <p:cNvPr id="486" name="object 486"/>
            <p:cNvSpPr/>
            <p:nvPr/>
          </p:nvSpPr>
          <p:spPr>
            <a:xfrm>
              <a:off x="5938382" y="5001371"/>
              <a:ext cx="5192" cy="39707"/>
            </a:xfrm>
            <a:custGeom>
              <a:avLst/>
              <a:gdLst/>
              <a:ahLst/>
              <a:cxnLst/>
              <a:rect l="l" t="t" r="r" b="b"/>
              <a:pathLst>
                <a:path w="10795" h="82550">
                  <a:moveTo>
                    <a:pt x="10248" y="0"/>
                  </a:moveTo>
                  <a:lnTo>
                    <a:pt x="0" y="10007"/>
                  </a:lnTo>
                  <a:lnTo>
                    <a:pt x="10248" y="82486"/>
                  </a:lnTo>
                  <a:lnTo>
                    <a:pt x="10248" y="0"/>
                  </a:lnTo>
                  <a:close/>
                </a:path>
              </a:pathLst>
            </a:custGeom>
            <a:solidFill>
              <a:srgbClr val="FF0000"/>
            </a:solidFill>
          </p:spPr>
          <p:txBody>
            <a:bodyPr wrap="square" lIns="0" tIns="0" rIns="0" bIns="0" rtlCol="0"/>
            <a:lstStyle/>
            <a:p>
              <a:endParaRPr sz="865"/>
            </a:p>
          </p:txBody>
        </p:sp>
        <p:sp>
          <p:nvSpPr>
            <p:cNvPr id="487" name="object 487"/>
            <p:cNvSpPr/>
            <p:nvPr/>
          </p:nvSpPr>
          <p:spPr>
            <a:xfrm>
              <a:off x="5938382" y="5006183"/>
              <a:ext cx="5192" cy="35125"/>
            </a:xfrm>
            <a:custGeom>
              <a:avLst/>
              <a:gdLst/>
              <a:ahLst/>
              <a:cxnLst/>
              <a:rect l="l" t="t" r="r" b="b"/>
              <a:pathLst>
                <a:path w="10795" h="73025">
                  <a:moveTo>
                    <a:pt x="0" y="0"/>
                  </a:moveTo>
                  <a:lnTo>
                    <a:pt x="0" y="62471"/>
                  </a:lnTo>
                  <a:lnTo>
                    <a:pt x="10248" y="72478"/>
                  </a:lnTo>
                  <a:lnTo>
                    <a:pt x="0" y="0"/>
                  </a:lnTo>
                  <a:close/>
                </a:path>
              </a:pathLst>
            </a:custGeom>
            <a:solidFill>
              <a:srgbClr val="FF0000"/>
            </a:solidFill>
          </p:spPr>
          <p:txBody>
            <a:bodyPr wrap="square" lIns="0" tIns="0" rIns="0" bIns="0" rtlCol="0"/>
            <a:lstStyle/>
            <a:p>
              <a:endParaRPr sz="865"/>
            </a:p>
          </p:txBody>
        </p:sp>
        <p:sp>
          <p:nvSpPr>
            <p:cNvPr id="488" name="object 488"/>
            <p:cNvSpPr/>
            <p:nvPr/>
          </p:nvSpPr>
          <p:spPr>
            <a:xfrm>
              <a:off x="5896526" y="5036234"/>
              <a:ext cx="47037" cy="4887"/>
            </a:xfrm>
            <a:custGeom>
              <a:avLst/>
              <a:gdLst/>
              <a:ahLst/>
              <a:cxnLst/>
              <a:rect l="l" t="t" r="r" b="b"/>
              <a:pathLst>
                <a:path w="97790" h="10159">
                  <a:moveTo>
                    <a:pt x="87020" y="0"/>
                  </a:moveTo>
                  <a:lnTo>
                    <a:pt x="0" y="10007"/>
                  </a:lnTo>
                  <a:lnTo>
                    <a:pt x="97269" y="10007"/>
                  </a:lnTo>
                  <a:lnTo>
                    <a:pt x="87020" y="0"/>
                  </a:lnTo>
                  <a:close/>
                </a:path>
              </a:pathLst>
            </a:custGeom>
            <a:solidFill>
              <a:srgbClr val="FF0000"/>
            </a:solidFill>
          </p:spPr>
          <p:txBody>
            <a:bodyPr wrap="square" lIns="0" tIns="0" rIns="0" bIns="0" rtlCol="0"/>
            <a:lstStyle/>
            <a:p>
              <a:endParaRPr sz="865"/>
            </a:p>
          </p:txBody>
        </p:sp>
        <p:sp>
          <p:nvSpPr>
            <p:cNvPr id="489" name="object 489"/>
            <p:cNvSpPr/>
            <p:nvPr/>
          </p:nvSpPr>
          <p:spPr>
            <a:xfrm>
              <a:off x="5896529" y="5036231"/>
              <a:ext cx="41845" cy="4887"/>
            </a:xfrm>
            <a:custGeom>
              <a:avLst/>
              <a:gdLst/>
              <a:ahLst/>
              <a:cxnLst/>
              <a:rect l="l" t="t" r="r" b="b"/>
              <a:pathLst>
                <a:path w="86995" h="10159">
                  <a:moveTo>
                    <a:pt x="87007" y="0"/>
                  </a:moveTo>
                  <a:lnTo>
                    <a:pt x="10248" y="0"/>
                  </a:lnTo>
                  <a:lnTo>
                    <a:pt x="0" y="10007"/>
                  </a:lnTo>
                  <a:lnTo>
                    <a:pt x="87007" y="0"/>
                  </a:lnTo>
                  <a:close/>
                </a:path>
              </a:pathLst>
            </a:custGeom>
            <a:solidFill>
              <a:srgbClr val="FF0000"/>
            </a:solidFill>
          </p:spPr>
          <p:txBody>
            <a:bodyPr wrap="square" lIns="0" tIns="0" rIns="0" bIns="0" rtlCol="0"/>
            <a:lstStyle/>
            <a:p>
              <a:endParaRPr sz="865"/>
            </a:p>
          </p:txBody>
        </p:sp>
        <p:sp>
          <p:nvSpPr>
            <p:cNvPr id="490" name="object 490"/>
            <p:cNvSpPr/>
            <p:nvPr/>
          </p:nvSpPr>
          <p:spPr>
            <a:xfrm>
              <a:off x="5896528" y="5001370"/>
              <a:ext cx="5192" cy="39707"/>
            </a:xfrm>
            <a:custGeom>
              <a:avLst/>
              <a:gdLst/>
              <a:ahLst/>
              <a:cxnLst/>
              <a:rect l="l" t="t" r="r" b="b"/>
              <a:pathLst>
                <a:path w="10795" h="82550">
                  <a:moveTo>
                    <a:pt x="0" y="0"/>
                  </a:moveTo>
                  <a:lnTo>
                    <a:pt x="0" y="82486"/>
                  </a:lnTo>
                  <a:lnTo>
                    <a:pt x="10248" y="72478"/>
                  </a:lnTo>
                  <a:lnTo>
                    <a:pt x="0" y="0"/>
                  </a:lnTo>
                  <a:close/>
                </a:path>
              </a:pathLst>
            </a:custGeom>
            <a:solidFill>
              <a:srgbClr val="FF0000"/>
            </a:solidFill>
          </p:spPr>
          <p:txBody>
            <a:bodyPr wrap="square" lIns="0" tIns="0" rIns="0" bIns="0" rtlCol="0"/>
            <a:lstStyle/>
            <a:p>
              <a:endParaRPr sz="865"/>
            </a:p>
          </p:txBody>
        </p:sp>
        <p:sp>
          <p:nvSpPr>
            <p:cNvPr id="491" name="object 491"/>
            <p:cNvSpPr/>
            <p:nvPr/>
          </p:nvSpPr>
          <p:spPr>
            <a:xfrm>
              <a:off x="5896529" y="5001369"/>
              <a:ext cx="5192" cy="35125"/>
            </a:xfrm>
            <a:custGeom>
              <a:avLst/>
              <a:gdLst/>
              <a:ahLst/>
              <a:cxnLst/>
              <a:rect l="l" t="t" r="r" b="b"/>
              <a:pathLst>
                <a:path w="10795" h="73025">
                  <a:moveTo>
                    <a:pt x="0" y="0"/>
                  </a:moveTo>
                  <a:lnTo>
                    <a:pt x="10248" y="72478"/>
                  </a:lnTo>
                  <a:lnTo>
                    <a:pt x="10248" y="10007"/>
                  </a:lnTo>
                  <a:lnTo>
                    <a:pt x="0" y="0"/>
                  </a:lnTo>
                  <a:close/>
                </a:path>
              </a:pathLst>
            </a:custGeom>
            <a:solidFill>
              <a:srgbClr val="FF0000"/>
            </a:solidFill>
          </p:spPr>
          <p:txBody>
            <a:bodyPr wrap="square" lIns="0" tIns="0" rIns="0" bIns="0" rtlCol="0"/>
            <a:lstStyle/>
            <a:p>
              <a:endParaRPr sz="865"/>
            </a:p>
          </p:txBody>
        </p:sp>
        <p:sp>
          <p:nvSpPr>
            <p:cNvPr id="492" name="object 492"/>
            <p:cNvSpPr/>
            <p:nvPr/>
          </p:nvSpPr>
          <p:spPr>
            <a:xfrm>
              <a:off x="5896526" y="5001369"/>
              <a:ext cx="47037" cy="4887"/>
            </a:xfrm>
            <a:custGeom>
              <a:avLst/>
              <a:gdLst/>
              <a:ahLst/>
              <a:cxnLst/>
              <a:rect l="l" t="t" r="r" b="b"/>
              <a:pathLst>
                <a:path w="97790" h="10159">
                  <a:moveTo>
                    <a:pt x="97269" y="0"/>
                  </a:moveTo>
                  <a:lnTo>
                    <a:pt x="0" y="0"/>
                  </a:lnTo>
                  <a:lnTo>
                    <a:pt x="10248" y="10007"/>
                  </a:lnTo>
                  <a:lnTo>
                    <a:pt x="97269" y="0"/>
                  </a:lnTo>
                  <a:close/>
                </a:path>
              </a:pathLst>
            </a:custGeom>
            <a:solidFill>
              <a:srgbClr val="FF0000"/>
            </a:solidFill>
          </p:spPr>
          <p:txBody>
            <a:bodyPr wrap="square" lIns="0" tIns="0" rIns="0" bIns="0" rtlCol="0"/>
            <a:lstStyle/>
            <a:p>
              <a:endParaRPr sz="865"/>
            </a:p>
          </p:txBody>
        </p:sp>
        <p:sp>
          <p:nvSpPr>
            <p:cNvPr id="493" name="object 493"/>
            <p:cNvSpPr/>
            <p:nvPr/>
          </p:nvSpPr>
          <p:spPr>
            <a:xfrm>
              <a:off x="5901458" y="5001371"/>
              <a:ext cx="42150" cy="4887"/>
            </a:xfrm>
            <a:custGeom>
              <a:avLst/>
              <a:gdLst/>
              <a:ahLst/>
              <a:cxnLst/>
              <a:rect l="l" t="t" r="r" b="b"/>
              <a:pathLst>
                <a:path w="87629" h="10159">
                  <a:moveTo>
                    <a:pt x="87020" y="0"/>
                  </a:moveTo>
                  <a:lnTo>
                    <a:pt x="0" y="10007"/>
                  </a:lnTo>
                  <a:lnTo>
                    <a:pt x="76758" y="10007"/>
                  </a:lnTo>
                  <a:lnTo>
                    <a:pt x="87020" y="0"/>
                  </a:lnTo>
                  <a:close/>
                </a:path>
              </a:pathLst>
            </a:custGeom>
            <a:solidFill>
              <a:srgbClr val="FF0000"/>
            </a:solidFill>
          </p:spPr>
          <p:txBody>
            <a:bodyPr wrap="square" lIns="0" tIns="0" rIns="0" bIns="0" rtlCol="0"/>
            <a:lstStyle/>
            <a:p>
              <a:endParaRPr sz="865"/>
            </a:p>
          </p:txBody>
        </p:sp>
        <p:sp>
          <p:nvSpPr>
            <p:cNvPr id="494" name="object 494"/>
            <p:cNvSpPr/>
            <p:nvPr/>
          </p:nvSpPr>
          <p:spPr>
            <a:xfrm>
              <a:off x="1281879" y="4977222"/>
              <a:ext cx="907766" cy="491566"/>
            </a:xfrm>
            <a:prstGeom prst="rect">
              <a:avLst/>
            </a:prstGeom>
            <a:blipFill>
              <a:blip r:embed="rId3" cstate="print"/>
              <a:stretch>
                <a:fillRect/>
              </a:stretch>
            </a:blipFill>
          </p:spPr>
          <p:txBody>
            <a:bodyPr wrap="square" lIns="0" tIns="0" rIns="0" bIns="0" rtlCol="0"/>
            <a:lstStyle/>
            <a:p>
              <a:endParaRPr sz="865"/>
            </a:p>
          </p:txBody>
        </p:sp>
        <p:sp>
          <p:nvSpPr>
            <p:cNvPr id="495" name="object 495"/>
            <p:cNvSpPr txBox="1"/>
            <p:nvPr/>
          </p:nvSpPr>
          <p:spPr>
            <a:xfrm>
              <a:off x="2747174" y="5575992"/>
              <a:ext cx="1078181" cy="133242"/>
            </a:xfrm>
            <a:prstGeom prst="rect">
              <a:avLst/>
            </a:prstGeom>
          </p:spPr>
          <p:txBody>
            <a:bodyPr vert="horz" wrap="square" lIns="0" tIns="0" rIns="0" bIns="0" rtlCol="0">
              <a:spAutoFit/>
            </a:bodyPr>
            <a:lstStyle/>
            <a:p>
              <a:pPr marL="6109" marR="2444"/>
              <a:r>
                <a:rPr sz="433" spc="-26" dirty="0">
                  <a:solidFill>
                    <a:srgbClr val="808285"/>
                  </a:solidFill>
                  <a:latin typeface="Verdana"/>
                  <a:cs typeface="Verdana"/>
                </a:rPr>
                <a:t>V</a:t>
              </a:r>
              <a:r>
                <a:rPr sz="433" spc="-2" dirty="0">
                  <a:solidFill>
                    <a:srgbClr val="808285"/>
                  </a:solidFill>
                  <a:latin typeface="Verdana"/>
                  <a:cs typeface="Verdana"/>
                </a:rPr>
                <a:t>erbinden </a:t>
              </a:r>
              <a:r>
                <a:rPr sz="433" spc="-5" dirty="0">
                  <a:solidFill>
                    <a:srgbClr val="808285"/>
                  </a:solidFill>
                  <a:latin typeface="Verdana"/>
                  <a:cs typeface="Verdana"/>
                </a:rPr>
                <a:t>en</a:t>
              </a:r>
              <a:r>
                <a:rPr sz="433" dirty="0">
                  <a:solidFill>
                    <a:srgbClr val="808285"/>
                  </a:solidFill>
                  <a:latin typeface="Verdana"/>
                  <a:cs typeface="Verdana"/>
                </a:rPr>
                <a:t> </a:t>
              </a:r>
              <a:r>
                <a:rPr sz="433" spc="-5" dirty="0">
                  <a:solidFill>
                    <a:srgbClr val="808285"/>
                  </a:solidFill>
                  <a:latin typeface="Verdana"/>
                  <a:cs typeface="Verdana"/>
                </a:rPr>
                <a:t>ontmoeten:</a:t>
              </a:r>
              <a:r>
                <a:rPr sz="433" dirty="0">
                  <a:solidFill>
                    <a:srgbClr val="808285"/>
                  </a:solidFill>
                  <a:latin typeface="Verdana"/>
                  <a:cs typeface="Verdana"/>
                </a:rPr>
                <a:t> </a:t>
              </a:r>
              <a:r>
                <a:rPr sz="433" spc="-8" dirty="0">
                  <a:solidFill>
                    <a:srgbClr val="808285"/>
                  </a:solidFill>
                  <a:latin typeface="Verdana"/>
                  <a:cs typeface="Verdana"/>
                </a:rPr>
                <a:t>Cent</a:t>
              </a:r>
              <a:r>
                <a:rPr sz="433" spc="-12" dirty="0">
                  <a:solidFill>
                    <a:srgbClr val="808285"/>
                  </a:solidFill>
                  <a:latin typeface="Verdana"/>
                  <a:cs typeface="Verdana"/>
                </a:rPr>
                <a:t>r</a:t>
              </a:r>
              <a:r>
                <a:rPr sz="433" spc="-2" dirty="0">
                  <a:solidFill>
                    <a:srgbClr val="808285"/>
                  </a:solidFill>
                  <a:latin typeface="Verdana"/>
                  <a:cs typeface="Verdana"/>
                </a:rPr>
                <a:t>ale Hal </a:t>
              </a:r>
              <a:r>
                <a:rPr sz="433" spc="-5" dirty="0">
                  <a:solidFill>
                    <a:srgbClr val="808285"/>
                  </a:solidFill>
                  <a:latin typeface="Verdana"/>
                  <a:cs typeface="Verdana"/>
                </a:rPr>
                <a:t>en</a:t>
              </a:r>
              <a:r>
                <a:rPr sz="433" dirty="0">
                  <a:solidFill>
                    <a:srgbClr val="808285"/>
                  </a:solidFill>
                  <a:latin typeface="Verdana"/>
                  <a:cs typeface="Verdana"/>
                </a:rPr>
                <a:t> </a:t>
              </a:r>
              <a:r>
                <a:rPr sz="433" spc="-12" dirty="0">
                  <a:solidFill>
                    <a:srgbClr val="808285"/>
                  </a:solidFill>
                  <a:latin typeface="Verdana"/>
                  <a:cs typeface="Verdana"/>
                </a:rPr>
                <a:t>R</a:t>
              </a:r>
              <a:r>
                <a:rPr sz="433" spc="-5" dirty="0">
                  <a:solidFill>
                    <a:srgbClr val="808285"/>
                  </a:solidFill>
                  <a:latin typeface="Verdana"/>
                  <a:cs typeface="Verdana"/>
                </a:rPr>
                <a:t>ode</a:t>
              </a:r>
              <a:r>
                <a:rPr sz="433" dirty="0">
                  <a:solidFill>
                    <a:srgbClr val="808285"/>
                  </a:solidFill>
                  <a:latin typeface="Verdana"/>
                  <a:cs typeface="Verdana"/>
                </a:rPr>
                <a:t> </a:t>
              </a:r>
              <a:r>
                <a:rPr sz="433" spc="-44" dirty="0">
                  <a:solidFill>
                    <a:srgbClr val="808285"/>
                  </a:solidFill>
                  <a:latin typeface="Verdana"/>
                  <a:cs typeface="Verdana"/>
                </a:rPr>
                <a:t>T</a:t>
              </a:r>
              <a:r>
                <a:rPr sz="433" spc="-12" dirty="0">
                  <a:solidFill>
                    <a:srgbClr val="808285"/>
                  </a:solidFill>
                  <a:latin typeface="Verdana"/>
                  <a:cs typeface="Verdana"/>
                </a:rPr>
                <a:t>r</a:t>
              </a:r>
              <a:r>
                <a:rPr sz="433" spc="-5" dirty="0">
                  <a:solidFill>
                    <a:srgbClr val="808285"/>
                  </a:solidFill>
                  <a:latin typeface="Verdana"/>
                  <a:cs typeface="Verdana"/>
                </a:rPr>
                <a:t>ap</a:t>
              </a:r>
              <a:r>
                <a:rPr sz="433" spc="-2" dirty="0">
                  <a:solidFill>
                    <a:srgbClr val="808285"/>
                  </a:solidFill>
                  <a:latin typeface="Verdana"/>
                  <a:cs typeface="Verdana"/>
                </a:rPr>
                <a:t> als hart </a:t>
              </a:r>
              <a:r>
                <a:rPr sz="433" spc="-14" dirty="0">
                  <a:solidFill>
                    <a:srgbClr val="808285"/>
                  </a:solidFill>
                  <a:latin typeface="Verdana"/>
                  <a:cs typeface="Verdana"/>
                </a:rPr>
                <a:t>v</a:t>
              </a:r>
              <a:r>
                <a:rPr sz="433" spc="-5" dirty="0">
                  <a:solidFill>
                    <a:srgbClr val="808285"/>
                  </a:solidFill>
                  <a:latin typeface="Verdana"/>
                  <a:cs typeface="Verdana"/>
                </a:rPr>
                <a:t>an</a:t>
              </a:r>
              <a:r>
                <a:rPr sz="433" spc="-2" dirty="0">
                  <a:solidFill>
                    <a:srgbClr val="808285"/>
                  </a:solidFill>
                  <a:latin typeface="Verdana"/>
                  <a:cs typeface="Verdana"/>
                </a:rPr>
                <a:t> het </a:t>
              </a:r>
              <a:r>
                <a:rPr sz="433" spc="-5" dirty="0">
                  <a:solidFill>
                    <a:srgbClr val="808285"/>
                  </a:solidFill>
                  <a:latin typeface="Verdana"/>
                  <a:cs typeface="Verdana"/>
                </a:rPr>
                <a:t>gebouw</a:t>
              </a:r>
              <a:endParaRPr sz="433">
                <a:latin typeface="Verdana"/>
                <a:cs typeface="Verdana"/>
              </a:endParaRPr>
            </a:p>
          </p:txBody>
        </p:sp>
        <p:sp>
          <p:nvSpPr>
            <p:cNvPr id="496" name="object 496"/>
            <p:cNvSpPr txBox="1"/>
            <p:nvPr/>
          </p:nvSpPr>
          <p:spPr>
            <a:xfrm>
              <a:off x="7035131" y="5567452"/>
              <a:ext cx="975554" cy="133242"/>
            </a:xfrm>
            <a:prstGeom prst="rect">
              <a:avLst/>
            </a:prstGeom>
          </p:spPr>
          <p:txBody>
            <a:bodyPr vert="horz" wrap="square" lIns="0" tIns="0" rIns="0" bIns="0" rtlCol="0">
              <a:spAutoFit/>
            </a:bodyPr>
            <a:lstStyle/>
            <a:p>
              <a:pPr marL="6109"/>
              <a:r>
                <a:rPr sz="433" dirty="0">
                  <a:solidFill>
                    <a:srgbClr val="808285"/>
                  </a:solidFill>
                  <a:latin typeface="Verdana"/>
                  <a:cs typeface="Verdana"/>
                </a:rPr>
                <a:t>Maximaal flexibel interieur:</a:t>
              </a:r>
              <a:endParaRPr sz="433">
                <a:latin typeface="Verdana"/>
                <a:cs typeface="Verdana"/>
              </a:endParaRPr>
            </a:p>
            <a:p>
              <a:pPr marL="6109"/>
              <a:r>
                <a:rPr sz="433" spc="-5" dirty="0">
                  <a:solidFill>
                    <a:srgbClr val="808285"/>
                  </a:solidFill>
                  <a:latin typeface="Verdana"/>
                  <a:cs typeface="Verdana"/>
                </a:rPr>
                <a:t>ruggeng</a:t>
              </a:r>
              <a:r>
                <a:rPr sz="433" spc="-12" dirty="0">
                  <a:solidFill>
                    <a:srgbClr val="808285"/>
                  </a:solidFill>
                  <a:latin typeface="Verdana"/>
                  <a:cs typeface="Verdana"/>
                </a:rPr>
                <a:t>r</a:t>
              </a:r>
              <a:r>
                <a:rPr sz="433" spc="-2" dirty="0">
                  <a:solidFill>
                    <a:srgbClr val="808285"/>
                  </a:solidFill>
                  <a:latin typeface="Verdana"/>
                  <a:cs typeface="Verdana"/>
                </a:rPr>
                <a:t>aat </a:t>
              </a:r>
              <a:r>
                <a:rPr sz="433" spc="-5" dirty="0">
                  <a:solidFill>
                    <a:srgbClr val="808285"/>
                  </a:solidFill>
                  <a:latin typeface="Verdana"/>
                  <a:cs typeface="Verdana"/>
                </a:rPr>
                <a:t>en</a:t>
              </a:r>
              <a:r>
                <a:rPr sz="433" dirty="0">
                  <a:solidFill>
                    <a:srgbClr val="808285"/>
                  </a:solidFill>
                  <a:latin typeface="Verdana"/>
                  <a:cs typeface="Verdana"/>
                </a:rPr>
                <a:t> </a:t>
              </a:r>
              <a:r>
                <a:rPr sz="433" spc="-2" dirty="0">
                  <a:solidFill>
                    <a:srgbClr val="808285"/>
                  </a:solidFill>
                  <a:latin typeface="Verdana"/>
                  <a:cs typeface="Verdana"/>
                </a:rPr>
                <a:t>inrichtingsmodules</a:t>
              </a:r>
              <a:endParaRPr sz="433">
                <a:latin typeface="Verdana"/>
                <a:cs typeface="Verdana"/>
              </a:endParaRPr>
            </a:p>
          </p:txBody>
        </p:sp>
        <p:sp>
          <p:nvSpPr>
            <p:cNvPr id="497" name="object 497"/>
            <p:cNvSpPr txBox="1"/>
            <p:nvPr/>
          </p:nvSpPr>
          <p:spPr>
            <a:xfrm>
              <a:off x="4173963" y="5570410"/>
              <a:ext cx="971584" cy="133242"/>
            </a:xfrm>
            <a:prstGeom prst="rect">
              <a:avLst/>
            </a:prstGeom>
          </p:spPr>
          <p:txBody>
            <a:bodyPr vert="horz" wrap="square" lIns="0" tIns="0" rIns="0" bIns="0" rtlCol="0">
              <a:spAutoFit/>
            </a:bodyPr>
            <a:lstStyle/>
            <a:p>
              <a:pPr marL="6109" marR="2444"/>
              <a:r>
                <a:rPr sz="433" spc="-8" dirty="0">
                  <a:solidFill>
                    <a:srgbClr val="808285"/>
                  </a:solidFill>
                  <a:latin typeface="Verdana"/>
                  <a:cs typeface="Verdana"/>
                </a:rPr>
                <a:t>Optimaa</a:t>
              </a:r>
              <a:r>
                <a:rPr sz="433" spc="-2" dirty="0">
                  <a:solidFill>
                    <a:srgbClr val="808285"/>
                  </a:solidFill>
                  <a:latin typeface="Verdana"/>
                  <a:cs typeface="Verdana"/>
                </a:rPr>
                <a:t>l</a:t>
              </a:r>
              <a:r>
                <a:rPr sz="433" dirty="0">
                  <a:solidFill>
                    <a:srgbClr val="808285"/>
                  </a:solidFill>
                  <a:latin typeface="Verdana"/>
                  <a:cs typeface="Verdana"/>
                </a:rPr>
                <a:t> </a:t>
              </a:r>
              <a:r>
                <a:rPr sz="433" spc="-2" dirty="0">
                  <a:solidFill>
                    <a:srgbClr val="808285"/>
                  </a:solidFill>
                  <a:latin typeface="Verdana"/>
                  <a:cs typeface="Verdana"/>
                </a:rPr>
                <a:t>hergebruik: ge</a:t>
              </a:r>
              <a:r>
                <a:rPr sz="433" spc="-10" dirty="0">
                  <a:solidFill>
                    <a:srgbClr val="808285"/>
                  </a:solidFill>
                  <a:latin typeface="Verdana"/>
                  <a:cs typeface="Verdana"/>
                </a:rPr>
                <a:t>v</a:t>
              </a:r>
              <a:r>
                <a:rPr sz="433" spc="-2" dirty="0">
                  <a:solidFill>
                    <a:srgbClr val="808285"/>
                  </a:solidFill>
                  <a:latin typeface="Verdana"/>
                  <a:cs typeface="Verdana"/>
                </a:rPr>
                <a:t>elconstructie</a:t>
              </a:r>
              <a:r>
                <a:rPr sz="433" spc="-5" dirty="0">
                  <a:solidFill>
                    <a:srgbClr val="808285"/>
                  </a:solidFill>
                  <a:latin typeface="Verdana"/>
                  <a:cs typeface="Verdana"/>
                </a:rPr>
                <a:t> en</a:t>
              </a:r>
              <a:r>
                <a:rPr sz="433" dirty="0">
                  <a:solidFill>
                    <a:srgbClr val="808285"/>
                  </a:solidFill>
                  <a:latin typeface="Verdana"/>
                  <a:cs typeface="Verdana"/>
                </a:rPr>
                <a:t> </a:t>
              </a:r>
              <a:r>
                <a:rPr sz="433" spc="-5" dirty="0">
                  <a:solidFill>
                    <a:srgbClr val="808285"/>
                  </a:solidFill>
                  <a:latin typeface="Verdana"/>
                  <a:cs typeface="Verdana"/>
                </a:rPr>
                <a:t>insteekvloeren</a:t>
              </a:r>
              <a:endParaRPr sz="433">
                <a:latin typeface="Verdana"/>
                <a:cs typeface="Verdana"/>
              </a:endParaRPr>
            </a:p>
          </p:txBody>
        </p:sp>
        <p:sp>
          <p:nvSpPr>
            <p:cNvPr id="498" name="object 498"/>
            <p:cNvSpPr txBox="1"/>
            <p:nvPr/>
          </p:nvSpPr>
          <p:spPr>
            <a:xfrm>
              <a:off x="5552926" y="5571377"/>
              <a:ext cx="1139267" cy="199863"/>
            </a:xfrm>
            <a:prstGeom prst="rect">
              <a:avLst/>
            </a:prstGeom>
          </p:spPr>
          <p:txBody>
            <a:bodyPr vert="horz" wrap="square" lIns="0" tIns="0" rIns="0" bIns="0" rtlCol="0">
              <a:spAutoFit/>
            </a:bodyPr>
            <a:lstStyle/>
            <a:p>
              <a:pPr marL="6109" marR="2444"/>
              <a:r>
                <a:rPr sz="433" spc="-12" dirty="0">
                  <a:solidFill>
                    <a:srgbClr val="808285"/>
                  </a:solidFill>
                  <a:latin typeface="Verdana"/>
                  <a:cs typeface="Verdana"/>
                </a:rPr>
                <a:t>P</a:t>
              </a:r>
              <a:r>
                <a:rPr sz="433" dirty="0">
                  <a:solidFill>
                    <a:srgbClr val="808285"/>
                  </a:solidFill>
                  <a:latin typeface="Verdana"/>
                  <a:cs typeface="Verdana"/>
                </a:rPr>
                <a:t>ositionering</a:t>
              </a:r>
              <a:r>
                <a:rPr sz="433" spc="-2" dirty="0">
                  <a:solidFill>
                    <a:srgbClr val="808285"/>
                  </a:solidFill>
                  <a:latin typeface="Verdana"/>
                  <a:cs typeface="Verdana"/>
                </a:rPr>
                <a:t> cent</a:t>
              </a:r>
              <a:r>
                <a:rPr sz="433" spc="-12" dirty="0">
                  <a:solidFill>
                    <a:srgbClr val="808285"/>
                  </a:solidFill>
                  <a:latin typeface="Verdana"/>
                  <a:cs typeface="Verdana"/>
                </a:rPr>
                <a:t>r</a:t>
              </a:r>
              <a:r>
                <a:rPr sz="433" spc="-2" dirty="0">
                  <a:solidFill>
                    <a:srgbClr val="808285"/>
                  </a:solidFill>
                  <a:latin typeface="Verdana"/>
                  <a:cs typeface="Verdana"/>
                </a:rPr>
                <a:t>ale </a:t>
              </a:r>
              <a:r>
                <a:rPr sz="433" spc="-10" dirty="0">
                  <a:solidFill>
                    <a:srgbClr val="808285"/>
                  </a:solidFill>
                  <a:latin typeface="Verdana"/>
                  <a:cs typeface="Verdana"/>
                </a:rPr>
                <a:t>v</a:t>
              </a:r>
              <a:r>
                <a:rPr sz="433" spc="-2" dirty="0">
                  <a:solidFill>
                    <a:srgbClr val="808285"/>
                  </a:solidFill>
                  <a:latin typeface="Verdana"/>
                  <a:cs typeface="Verdana"/>
                </a:rPr>
                <a:t>oorzieningen </a:t>
              </a:r>
              <a:r>
                <a:rPr sz="433" spc="-5" dirty="0">
                  <a:solidFill>
                    <a:srgbClr val="808285"/>
                  </a:solidFill>
                  <a:latin typeface="Verdana"/>
                  <a:cs typeface="Verdana"/>
                </a:rPr>
                <a:t>met</a:t>
              </a:r>
              <a:r>
                <a:rPr sz="433" spc="-2" dirty="0">
                  <a:solidFill>
                    <a:srgbClr val="808285"/>
                  </a:solidFill>
                  <a:latin typeface="Verdana"/>
                  <a:cs typeface="Verdana"/>
                </a:rPr>
                <a:t> minimale constructie</a:t>
              </a:r>
              <a:r>
                <a:rPr sz="433" spc="-10" dirty="0">
                  <a:solidFill>
                    <a:srgbClr val="808285"/>
                  </a:solidFill>
                  <a:latin typeface="Verdana"/>
                  <a:cs typeface="Verdana"/>
                </a:rPr>
                <a:t>v</a:t>
              </a:r>
              <a:r>
                <a:rPr sz="433" spc="-5" dirty="0">
                  <a:solidFill>
                    <a:srgbClr val="808285"/>
                  </a:solidFill>
                  <a:latin typeface="Verdana"/>
                  <a:cs typeface="Verdana"/>
                </a:rPr>
                <a:t>e</a:t>
              </a:r>
              <a:r>
                <a:rPr sz="433" dirty="0">
                  <a:solidFill>
                    <a:srgbClr val="808285"/>
                  </a:solidFill>
                  <a:latin typeface="Verdana"/>
                  <a:cs typeface="Verdana"/>
                </a:rPr>
                <a:t> </a:t>
              </a:r>
              <a:r>
                <a:rPr sz="433" spc="-5" dirty="0">
                  <a:solidFill>
                    <a:srgbClr val="808285"/>
                  </a:solidFill>
                  <a:latin typeface="Verdana"/>
                  <a:cs typeface="Verdana"/>
                </a:rPr>
                <a:t>aanpassingen</a:t>
              </a:r>
              <a:endParaRPr sz="433">
                <a:latin typeface="Verdana"/>
                <a:cs typeface="Verdana"/>
              </a:endParaRPr>
            </a:p>
          </p:txBody>
        </p:sp>
        <p:sp>
          <p:nvSpPr>
            <p:cNvPr id="499" name="object 499"/>
            <p:cNvSpPr txBox="1"/>
            <p:nvPr/>
          </p:nvSpPr>
          <p:spPr>
            <a:xfrm>
              <a:off x="1291812" y="5567452"/>
              <a:ext cx="934321" cy="133242"/>
            </a:xfrm>
            <a:prstGeom prst="rect">
              <a:avLst/>
            </a:prstGeom>
          </p:spPr>
          <p:txBody>
            <a:bodyPr vert="horz" wrap="square" lIns="0" tIns="0" rIns="0" bIns="0" rtlCol="0">
              <a:spAutoFit/>
            </a:bodyPr>
            <a:lstStyle/>
            <a:p>
              <a:pPr marL="6109" marR="2444"/>
              <a:r>
                <a:rPr sz="433" spc="-8" dirty="0">
                  <a:solidFill>
                    <a:srgbClr val="808285"/>
                  </a:solidFill>
                  <a:latin typeface="Verdana"/>
                  <a:cs typeface="Verdana"/>
                </a:rPr>
                <a:t>Opene</a:t>
              </a:r>
              <a:r>
                <a:rPr sz="433" spc="-5" dirty="0">
                  <a:solidFill>
                    <a:srgbClr val="808285"/>
                  </a:solidFill>
                  <a:latin typeface="Verdana"/>
                  <a:cs typeface="Verdana"/>
                </a:rPr>
                <a:t>n</a:t>
              </a:r>
              <a:r>
                <a:rPr sz="433" dirty="0">
                  <a:solidFill>
                    <a:srgbClr val="808285"/>
                  </a:solidFill>
                  <a:latin typeface="Verdana"/>
                  <a:cs typeface="Verdana"/>
                </a:rPr>
                <a:t> </a:t>
              </a:r>
              <a:r>
                <a:rPr sz="433" spc="-14" dirty="0">
                  <a:solidFill>
                    <a:srgbClr val="808285"/>
                  </a:solidFill>
                  <a:latin typeface="Verdana"/>
                  <a:cs typeface="Verdana"/>
                </a:rPr>
                <a:t>v</a:t>
              </a:r>
              <a:r>
                <a:rPr sz="433" spc="-5" dirty="0">
                  <a:solidFill>
                    <a:srgbClr val="808285"/>
                  </a:solidFill>
                  <a:latin typeface="Verdana"/>
                  <a:cs typeface="Verdana"/>
                </a:rPr>
                <a:t>an</a:t>
              </a:r>
              <a:r>
                <a:rPr sz="433" spc="-2" dirty="0">
                  <a:solidFill>
                    <a:srgbClr val="808285"/>
                  </a:solidFill>
                  <a:latin typeface="Verdana"/>
                  <a:cs typeface="Verdana"/>
                </a:rPr>
                <a:t> </a:t>
              </a:r>
              <a:r>
                <a:rPr sz="433" spc="-5" dirty="0">
                  <a:solidFill>
                    <a:srgbClr val="808285"/>
                  </a:solidFill>
                  <a:latin typeface="Verdana"/>
                  <a:cs typeface="Verdana"/>
                </a:rPr>
                <a:t>onderbou</a:t>
              </a:r>
              <a:r>
                <a:rPr sz="433" spc="-22" dirty="0">
                  <a:solidFill>
                    <a:srgbClr val="808285"/>
                  </a:solidFill>
                  <a:latin typeface="Verdana"/>
                  <a:cs typeface="Verdana"/>
                </a:rPr>
                <a:t>w</a:t>
              </a:r>
              <a:r>
                <a:rPr sz="433" spc="-2" dirty="0">
                  <a:solidFill>
                    <a:srgbClr val="808285"/>
                  </a:solidFill>
                  <a:latin typeface="Verdana"/>
                  <a:cs typeface="Verdana"/>
                </a:rPr>
                <a:t>,</a:t>
              </a:r>
              <a:r>
                <a:rPr sz="433" dirty="0">
                  <a:solidFill>
                    <a:srgbClr val="808285"/>
                  </a:solidFill>
                  <a:latin typeface="Verdana"/>
                  <a:cs typeface="Verdana"/>
                </a:rPr>
                <a:t> alzijdige </a:t>
              </a:r>
              <a:r>
                <a:rPr sz="433" spc="-2" dirty="0">
                  <a:solidFill>
                    <a:srgbClr val="808285"/>
                  </a:solidFill>
                  <a:latin typeface="Verdana"/>
                  <a:cs typeface="Verdana"/>
                </a:rPr>
                <a:t>t</a:t>
              </a:r>
              <a:r>
                <a:rPr sz="433" spc="-12" dirty="0">
                  <a:solidFill>
                    <a:srgbClr val="808285"/>
                  </a:solidFill>
                  <a:latin typeface="Verdana"/>
                  <a:cs typeface="Verdana"/>
                </a:rPr>
                <a:t>r</a:t>
              </a:r>
              <a:r>
                <a:rPr sz="433" spc="-5" dirty="0">
                  <a:solidFill>
                    <a:srgbClr val="808285"/>
                  </a:solidFill>
                  <a:latin typeface="Verdana"/>
                  <a:cs typeface="Verdana"/>
                </a:rPr>
                <a:t>anspa</a:t>
              </a:r>
              <a:r>
                <a:rPr sz="433" spc="-12" dirty="0">
                  <a:solidFill>
                    <a:srgbClr val="808285"/>
                  </a:solidFill>
                  <a:latin typeface="Verdana"/>
                  <a:cs typeface="Verdana"/>
                </a:rPr>
                <a:t>r</a:t>
              </a:r>
              <a:r>
                <a:rPr sz="433" spc="-2" dirty="0">
                  <a:solidFill>
                    <a:srgbClr val="808285"/>
                  </a:solidFill>
                  <a:latin typeface="Verdana"/>
                  <a:cs typeface="Verdana"/>
                </a:rPr>
                <a:t>antie naar</a:t>
              </a:r>
              <a:r>
                <a:rPr sz="433" dirty="0">
                  <a:solidFill>
                    <a:srgbClr val="808285"/>
                  </a:solidFill>
                  <a:latin typeface="Verdana"/>
                  <a:cs typeface="Verdana"/>
                </a:rPr>
                <a:t> </a:t>
              </a:r>
              <a:r>
                <a:rPr sz="433" spc="-5" dirty="0">
                  <a:solidFill>
                    <a:srgbClr val="808285"/>
                  </a:solidFill>
                  <a:latin typeface="Verdana"/>
                  <a:cs typeface="Verdana"/>
                </a:rPr>
                <a:t>omgeving</a:t>
              </a:r>
              <a:endParaRPr sz="433">
                <a:latin typeface="Verdana"/>
                <a:cs typeface="Verdana"/>
              </a:endParaRPr>
            </a:p>
          </p:txBody>
        </p:sp>
        <p:sp>
          <p:nvSpPr>
            <p:cNvPr id="500" name="object 500"/>
            <p:cNvSpPr/>
            <p:nvPr/>
          </p:nvSpPr>
          <p:spPr>
            <a:xfrm>
              <a:off x="1308431" y="2014603"/>
              <a:ext cx="2550205" cy="803774"/>
            </a:xfrm>
            <a:prstGeom prst="rect">
              <a:avLst/>
            </a:prstGeom>
            <a:blipFill>
              <a:blip r:embed="rId4" cstate="print"/>
              <a:stretch>
                <a:fillRect/>
              </a:stretch>
            </a:blipFill>
          </p:spPr>
          <p:txBody>
            <a:bodyPr wrap="square" lIns="0" tIns="0" rIns="0" bIns="0" rtlCol="0"/>
            <a:lstStyle/>
            <a:p>
              <a:endParaRPr sz="865"/>
            </a:p>
          </p:txBody>
        </p:sp>
        <p:sp>
          <p:nvSpPr>
            <p:cNvPr id="501" name="object 501"/>
            <p:cNvSpPr/>
            <p:nvPr/>
          </p:nvSpPr>
          <p:spPr>
            <a:xfrm>
              <a:off x="1764480" y="3962592"/>
              <a:ext cx="243431" cy="107818"/>
            </a:xfrm>
            <a:custGeom>
              <a:avLst/>
              <a:gdLst/>
              <a:ahLst/>
              <a:cxnLst/>
              <a:rect l="l" t="t" r="r" b="b"/>
              <a:pathLst>
                <a:path w="506094" h="224154">
                  <a:moveTo>
                    <a:pt x="0" y="223951"/>
                  </a:moveTo>
                  <a:lnTo>
                    <a:pt x="505777" y="223951"/>
                  </a:lnTo>
                  <a:lnTo>
                    <a:pt x="505777" y="0"/>
                  </a:lnTo>
                  <a:lnTo>
                    <a:pt x="0" y="0"/>
                  </a:lnTo>
                  <a:lnTo>
                    <a:pt x="0" y="223951"/>
                  </a:lnTo>
                  <a:close/>
                </a:path>
              </a:pathLst>
            </a:custGeom>
            <a:solidFill>
              <a:srgbClr val="00AEEF"/>
            </a:solidFill>
          </p:spPr>
          <p:txBody>
            <a:bodyPr wrap="square" lIns="0" tIns="0" rIns="0" bIns="0" rtlCol="0"/>
            <a:lstStyle/>
            <a:p>
              <a:endParaRPr sz="865"/>
            </a:p>
          </p:txBody>
        </p:sp>
        <p:sp>
          <p:nvSpPr>
            <p:cNvPr id="502" name="object 502"/>
            <p:cNvSpPr/>
            <p:nvPr/>
          </p:nvSpPr>
          <p:spPr>
            <a:xfrm>
              <a:off x="1433525" y="3819234"/>
              <a:ext cx="90408" cy="107818"/>
            </a:xfrm>
            <a:custGeom>
              <a:avLst/>
              <a:gdLst/>
              <a:ahLst/>
              <a:cxnLst/>
              <a:rect l="l" t="t" r="r" b="b"/>
              <a:pathLst>
                <a:path w="187959" h="224154">
                  <a:moveTo>
                    <a:pt x="0" y="223951"/>
                  </a:moveTo>
                  <a:lnTo>
                    <a:pt x="187883" y="223951"/>
                  </a:lnTo>
                  <a:lnTo>
                    <a:pt x="187883" y="0"/>
                  </a:lnTo>
                  <a:lnTo>
                    <a:pt x="0" y="0"/>
                  </a:lnTo>
                  <a:lnTo>
                    <a:pt x="0" y="223951"/>
                  </a:lnTo>
                  <a:close/>
                </a:path>
              </a:pathLst>
            </a:custGeom>
            <a:solidFill>
              <a:srgbClr val="00AEEF"/>
            </a:solidFill>
          </p:spPr>
          <p:txBody>
            <a:bodyPr wrap="square" lIns="0" tIns="0" rIns="0" bIns="0" rtlCol="0"/>
            <a:lstStyle/>
            <a:p>
              <a:endParaRPr sz="865"/>
            </a:p>
          </p:txBody>
        </p:sp>
        <p:sp>
          <p:nvSpPr>
            <p:cNvPr id="503" name="object 503"/>
            <p:cNvSpPr/>
            <p:nvPr/>
          </p:nvSpPr>
          <p:spPr>
            <a:xfrm>
              <a:off x="3662724" y="3819234"/>
              <a:ext cx="90408" cy="107818"/>
            </a:xfrm>
            <a:custGeom>
              <a:avLst/>
              <a:gdLst/>
              <a:ahLst/>
              <a:cxnLst/>
              <a:rect l="l" t="t" r="r" b="b"/>
              <a:pathLst>
                <a:path w="187960" h="224154">
                  <a:moveTo>
                    <a:pt x="0" y="223951"/>
                  </a:moveTo>
                  <a:lnTo>
                    <a:pt x="187883" y="223951"/>
                  </a:lnTo>
                  <a:lnTo>
                    <a:pt x="187883" y="0"/>
                  </a:lnTo>
                  <a:lnTo>
                    <a:pt x="0" y="0"/>
                  </a:lnTo>
                  <a:lnTo>
                    <a:pt x="0" y="223951"/>
                  </a:lnTo>
                  <a:close/>
                </a:path>
              </a:pathLst>
            </a:custGeom>
            <a:solidFill>
              <a:srgbClr val="00AEEF"/>
            </a:solidFill>
          </p:spPr>
          <p:txBody>
            <a:bodyPr wrap="square" lIns="0" tIns="0" rIns="0" bIns="0" rtlCol="0"/>
            <a:lstStyle/>
            <a:p>
              <a:endParaRPr sz="865"/>
            </a:p>
          </p:txBody>
        </p:sp>
        <p:sp>
          <p:nvSpPr>
            <p:cNvPr id="504" name="object 504"/>
            <p:cNvSpPr/>
            <p:nvPr/>
          </p:nvSpPr>
          <p:spPr>
            <a:xfrm>
              <a:off x="3216126" y="3685033"/>
              <a:ext cx="243431" cy="107818"/>
            </a:xfrm>
            <a:custGeom>
              <a:avLst/>
              <a:gdLst/>
              <a:ahLst/>
              <a:cxnLst/>
              <a:rect l="l" t="t" r="r" b="b"/>
              <a:pathLst>
                <a:path w="506095" h="224154">
                  <a:moveTo>
                    <a:pt x="0" y="223951"/>
                  </a:moveTo>
                  <a:lnTo>
                    <a:pt x="505777" y="223951"/>
                  </a:lnTo>
                  <a:lnTo>
                    <a:pt x="505777" y="0"/>
                  </a:lnTo>
                  <a:lnTo>
                    <a:pt x="0" y="0"/>
                  </a:lnTo>
                  <a:lnTo>
                    <a:pt x="0" y="223951"/>
                  </a:lnTo>
                  <a:close/>
                </a:path>
              </a:pathLst>
            </a:custGeom>
            <a:solidFill>
              <a:srgbClr val="00AEEF"/>
            </a:solidFill>
          </p:spPr>
          <p:txBody>
            <a:bodyPr wrap="square" lIns="0" tIns="0" rIns="0" bIns="0" rtlCol="0"/>
            <a:lstStyle/>
            <a:p>
              <a:endParaRPr sz="865"/>
            </a:p>
          </p:txBody>
        </p:sp>
        <p:sp>
          <p:nvSpPr>
            <p:cNvPr id="505" name="object 505"/>
            <p:cNvSpPr/>
            <p:nvPr/>
          </p:nvSpPr>
          <p:spPr>
            <a:xfrm>
              <a:off x="2119403" y="2626095"/>
              <a:ext cx="931877" cy="0"/>
            </a:xfrm>
            <a:custGeom>
              <a:avLst/>
              <a:gdLst/>
              <a:ahLst/>
              <a:cxnLst/>
              <a:rect l="l" t="t" r="r" b="b"/>
              <a:pathLst>
                <a:path w="1937385">
                  <a:moveTo>
                    <a:pt x="0" y="0"/>
                  </a:moveTo>
                  <a:lnTo>
                    <a:pt x="1936902" y="0"/>
                  </a:lnTo>
                </a:path>
              </a:pathLst>
            </a:custGeom>
            <a:ln w="4317">
              <a:solidFill>
                <a:srgbClr val="231F20"/>
              </a:solidFill>
            </a:ln>
          </p:spPr>
          <p:txBody>
            <a:bodyPr wrap="square" lIns="0" tIns="0" rIns="0" bIns="0" rtlCol="0"/>
            <a:lstStyle/>
            <a:p>
              <a:endParaRPr sz="865"/>
            </a:p>
          </p:txBody>
        </p:sp>
        <p:sp>
          <p:nvSpPr>
            <p:cNvPr id="506" name="object 506"/>
            <p:cNvSpPr/>
            <p:nvPr/>
          </p:nvSpPr>
          <p:spPr>
            <a:xfrm>
              <a:off x="2679351" y="2674609"/>
              <a:ext cx="39707" cy="0"/>
            </a:xfrm>
            <a:custGeom>
              <a:avLst/>
              <a:gdLst/>
              <a:ahLst/>
              <a:cxnLst/>
              <a:rect l="l" t="t" r="r" b="b"/>
              <a:pathLst>
                <a:path w="82550">
                  <a:moveTo>
                    <a:pt x="0" y="0"/>
                  </a:moveTo>
                  <a:lnTo>
                    <a:pt x="82118" y="0"/>
                  </a:lnTo>
                </a:path>
              </a:pathLst>
            </a:custGeom>
            <a:ln w="13764">
              <a:solidFill>
                <a:srgbClr val="231F20"/>
              </a:solidFill>
            </a:ln>
          </p:spPr>
          <p:txBody>
            <a:bodyPr wrap="square" lIns="0" tIns="0" rIns="0" bIns="0" rtlCol="0"/>
            <a:lstStyle/>
            <a:p>
              <a:endParaRPr sz="865"/>
            </a:p>
          </p:txBody>
        </p:sp>
        <p:sp>
          <p:nvSpPr>
            <p:cNvPr id="507" name="object 507"/>
            <p:cNvSpPr/>
            <p:nvPr/>
          </p:nvSpPr>
          <p:spPr>
            <a:xfrm>
              <a:off x="2721727" y="2666302"/>
              <a:ext cx="917" cy="2138"/>
            </a:xfrm>
            <a:custGeom>
              <a:avLst/>
              <a:gdLst/>
              <a:ahLst/>
              <a:cxnLst/>
              <a:rect l="l" t="t" r="r" b="b"/>
              <a:pathLst>
                <a:path w="1904" h="4445">
                  <a:moveTo>
                    <a:pt x="0" y="1993"/>
                  </a:moveTo>
                  <a:lnTo>
                    <a:pt x="1524" y="1993"/>
                  </a:lnTo>
                </a:path>
              </a:pathLst>
            </a:custGeom>
            <a:ln w="5257">
              <a:solidFill>
                <a:srgbClr val="231F20"/>
              </a:solidFill>
            </a:ln>
          </p:spPr>
          <p:txBody>
            <a:bodyPr wrap="square" lIns="0" tIns="0" rIns="0" bIns="0" rtlCol="0"/>
            <a:lstStyle/>
            <a:p>
              <a:endParaRPr sz="865"/>
            </a:p>
          </p:txBody>
        </p:sp>
        <p:sp>
          <p:nvSpPr>
            <p:cNvPr id="508" name="object 508"/>
            <p:cNvSpPr/>
            <p:nvPr/>
          </p:nvSpPr>
          <p:spPr>
            <a:xfrm>
              <a:off x="2725282" y="2663652"/>
              <a:ext cx="917" cy="2138"/>
            </a:xfrm>
            <a:custGeom>
              <a:avLst/>
              <a:gdLst/>
              <a:ahLst/>
              <a:cxnLst/>
              <a:rect l="l" t="t" r="r" b="b"/>
              <a:pathLst>
                <a:path w="1904" h="4445">
                  <a:moveTo>
                    <a:pt x="0" y="1936"/>
                  </a:moveTo>
                  <a:lnTo>
                    <a:pt x="1524" y="1936"/>
                  </a:lnTo>
                </a:path>
              </a:pathLst>
            </a:custGeom>
            <a:ln w="5143">
              <a:solidFill>
                <a:srgbClr val="231F20"/>
              </a:solidFill>
            </a:ln>
          </p:spPr>
          <p:txBody>
            <a:bodyPr wrap="square" lIns="0" tIns="0" rIns="0" bIns="0" rtlCol="0"/>
            <a:lstStyle/>
            <a:p>
              <a:endParaRPr sz="865"/>
            </a:p>
          </p:txBody>
        </p:sp>
        <p:sp>
          <p:nvSpPr>
            <p:cNvPr id="509" name="object 509"/>
            <p:cNvSpPr/>
            <p:nvPr/>
          </p:nvSpPr>
          <p:spPr>
            <a:xfrm>
              <a:off x="2728837" y="2661001"/>
              <a:ext cx="917" cy="2138"/>
            </a:xfrm>
            <a:custGeom>
              <a:avLst/>
              <a:gdLst/>
              <a:ahLst/>
              <a:cxnLst/>
              <a:rect l="l" t="t" r="r" b="b"/>
              <a:pathLst>
                <a:path w="1904" h="4445">
                  <a:moveTo>
                    <a:pt x="0" y="1930"/>
                  </a:moveTo>
                  <a:lnTo>
                    <a:pt x="1650" y="1930"/>
                  </a:lnTo>
                </a:path>
              </a:pathLst>
            </a:custGeom>
            <a:ln w="5130">
              <a:solidFill>
                <a:srgbClr val="231F20"/>
              </a:solidFill>
            </a:ln>
          </p:spPr>
          <p:txBody>
            <a:bodyPr wrap="square" lIns="0" tIns="0" rIns="0" bIns="0" rtlCol="0"/>
            <a:lstStyle/>
            <a:p>
              <a:endParaRPr sz="865"/>
            </a:p>
          </p:txBody>
        </p:sp>
        <p:sp>
          <p:nvSpPr>
            <p:cNvPr id="510" name="object 510"/>
            <p:cNvSpPr/>
            <p:nvPr/>
          </p:nvSpPr>
          <p:spPr>
            <a:xfrm>
              <a:off x="2732447" y="2658343"/>
              <a:ext cx="917" cy="2138"/>
            </a:xfrm>
            <a:custGeom>
              <a:avLst/>
              <a:gdLst/>
              <a:ahLst/>
              <a:cxnLst/>
              <a:rect l="l" t="t" r="r" b="b"/>
              <a:pathLst>
                <a:path w="1904" h="4445">
                  <a:moveTo>
                    <a:pt x="0" y="1936"/>
                  </a:moveTo>
                  <a:lnTo>
                    <a:pt x="1524" y="1936"/>
                  </a:lnTo>
                </a:path>
              </a:pathLst>
            </a:custGeom>
            <a:ln w="5143">
              <a:solidFill>
                <a:srgbClr val="231F20"/>
              </a:solidFill>
            </a:ln>
          </p:spPr>
          <p:txBody>
            <a:bodyPr wrap="square" lIns="0" tIns="0" rIns="0" bIns="0" rtlCol="0"/>
            <a:lstStyle/>
            <a:p>
              <a:endParaRPr sz="865"/>
            </a:p>
          </p:txBody>
        </p:sp>
        <p:sp>
          <p:nvSpPr>
            <p:cNvPr id="511" name="object 511"/>
            <p:cNvSpPr/>
            <p:nvPr/>
          </p:nvSpPr>
          <p:spPr>
            <a:xfrm>
              <a:off x="2736002" y="2655637"/>
              <a:ext cx="917" cy="2138"/>
            </a:xfrm>
            <a:custGeom>
              <a:avLst/>
              <a:gdLst/>
              <a:ahLst/>
              <a:cxnLst/>
              <a:rect l="l" t="t" r="r" b="b"/>
              <a:pathLst>
                <a:path w="1904" h="4445">
                  <a:moveTo>
                    <a:pt x="0" y="1993"/>
                  </a:moveTo>
                  <a:lnTo>
                    <a:pt x="1524" y="1993"/>
                  </a:lnTo>
                </a:path>
              </a:pathLst>
            </a:custGeom>
            <a:ln w="5257">
              <a:solidFill>
                <a:srgbClr val="231F20"/>
              </a:solidFill>
            </a:ln>
          </p:spPr>
          <p:txBody>
            <a:bodyPr wrap="square" lIns="0" tIns="0" rIns="0" bIns="0" rtlCol="0"/>
            <a:lstStyle/>
            <a:p>
              <a:endParaRPr sz="865"/>
            </a:p>
          </p:txBody>
        </p:sp>
        <p:sp>
          <p:nvSpPr>
            <p:cNvPr id="512" name="object 512"/>
            <p:cNvSpPr/>
            <p:nvPr/>
          </p:nvSpPr>
          <p:spPr>
            <a:xfrm>
              <a:off x="2739619" y="2652985"/>
              <a:ext cx="917" cy="2138"/>
            </a:xfrm>
            <a:custGeom>
              <a:avLst/>
              <a:gdLst/>
              <a:ahLst/>
              <a:cxnLst/>
              <a:rect l="l" t="t" r="r" b="b"/>
              <a:pathLst>
                <a:path w="1904" h="4445">
                  <a:moveTo>
                    <a:pt x="0" y="1993"/>
                  </a:moveTo>
                  <a:lnTo>
                    <a:pt x="1524" y="1993"/>
                  </a:lnTo>
                </a:path>
              </a:pathLst>
            </a:custGeom>
            <a:ln w="5257">
              <a:solidFill>
                <a:srgbClr val="231F20"/>
              </a:solidFill>
            </a:ln>
          </p:spPr>
          <p:txBody>
            <a:bodyPr wrap="square" lIns="0" tIns="0" rIns="0" bIns="0" rtlCol="0"/>
            <a:lstStyle/>
            <a:p>
              <a:endParaRPr sz="865"/>
            </a:p>
          </p:txBody>
        </p:sp>
        <p:sp>
          <p:nvSpPr>
            <p:cNvPr id="513" name="object 513"/>
            <p:cNvSpPr/>
            <p:nvPr/>
          </p:nvSpPr>
          <p:spPr>
            <a:xfrm>
              <a:off x="2743168" y="2650334"/>
              <a:ext cx="917" cy="2138"/>
            </a:xfrm>
            <a:custGeom>
              <a:avLst/>
              <a:gdLst/>
              <a:ahLst/>
              <a:cxnLst/>
              <a:rect l="l" t="t" r="r" b="b"/>
              <a:pathLst>
                <a:path w="1904" h="4445">
                  <a:moveTo>
                    <a:pt x="0" y="1993"/>
                  </a:moveTo>
                  <a:lnTo>
                    <a:pt x="1536" y="1993"/>
                  </a:lnTo>
                </a:path>
              </a:pathLst>
            </a:custGeom>
            <a:ln w="5257">
              <a:solidFill>
                <a:srgbClr val="231F20"/>
              </a:solidFill>
            </a:ln>
          </p:spPr>
          <p:txBody>
            <a:bodyPr wrap="square" lIns="0" tIns="0" rIns="0" bIns="0" rtlCol="0"/>
            <a:lstStyle/>
            <a:p>
              <a:endParaRPr sz="865"/>
            </a:p>
          </p:txBody>
        </p:sp>
        <p:sp>
          <p:nvSpPr>
            <p:cNvPr id="514" name="object 514"/>
            <p:cNvSpPr/>
            <p:nvPr/>
          </p:nvSpPr>
          <p:spPr>
            <a:xfrm>
              <a:off x="2746778" y="2647678"/>
              <a:ext cx="917" cy="2138"/>
            </a:xfrm>
            <a:custGeom>
              <a:avLst/>
              <a:gdLst/>
              <a:ahLst/>
              <a:cxnLst/>
              <a:rect l="l" t="t" r="r" b="b"/>
              <a:pathLst>
                <a:path w="1904" h="4445">
                  <a:moveTo>
                    <a:pt x="0" y="1993"/>
                  </a:moveTo>
                  <a:lnTo>
                    <a:pt x="1536" y="1993"/>
                  </a:lnTo>
                </a:path>
              </a:pathLst>
            </a:custGeom>
            <a:ln w="5257">
              <a:solidFill>
                <a:srgbClr val="231F20"/>
              </a:solidFill>
            </a:ln>
          </p:spPr>
          <p:txBody>
            <a:bodyPr wrap="square" lIns="0" tIns="0" rIns="0" bIns="0" rtlCol="0"/>
            <a:lstStyle/>
            <a:p>
              <a:endParaRPr sz="865"/>
            </a:p>
          </p:txBody>
        </p:sp>
        <p:sp>
          <p:nvSpPr>
            <p:cNvPr id="515" name="object 515"/>
            <p:cNvSpPr/>
            <p:nvPr/>
          </p:nvSpPr>
          <p:spPr>
            <a:xfrm>
              <a:off x="2750339" y="2645026"/>
              <a:ext cx="917" cy="2138"/>
            </a:xfrm>
            <a:custGeom>
              <a:avLst/>
              <a:gdLst/>
              <a:ahLst/>
              <a:cxnLst/>
              <a:rect l="l" t="t" r="r" b="b"/>
              <a:pathLst>
                <a:path w="1904" h="4445">
                  <a:moveTo>
                    <a:pt x="0" y="1993"/>
                  </a:moveTo>
                  <a:lnTo>
                    <a:pt x="1524" y="1993"/>
                  </a:lnTo>
                </a:path>
              </a:pathLst>
            </a:custGeom>
            <a:ln w="5257">
              <a:solidFill>
                <a:srgbClr val="231F20"/>
              </a:solidFill>
            </a:ln>
          </p:spPr>
          <p:txBody>
            <a:bodyPr wrap="square" lIns="0" tIns="0" rIns="0" bIns="0" rtlCol="0"/>
            <a:lstStyle/>
            <a:p>
              <a:endParaRPr sz="865"/>
            </a:p>
          </p:txBody>
        </p:sp>
        <p:sp>
          <p:nvSpPr>
            <p:cNvPr id="516" name="object 516"/>
            <p:cNvSpPr/>
            <p:nvPr/>
          </p:nvSpPr>
          <p:spPr>
            <a:xfrm>
              <a:off x="2119401" y="2643333"/>
              <a:ext cx="931877" cy="0"/>
            </a:xfrm>
            <a:custGeom>
              <a:avLst/>
              <a:gdLst/>
              <a:ahLst/>
              <a:cxnLst/>
              <a:rect l="l" t="t" r="r" b="b"/>
              <a:pathLst>
                <a:path w="1937385">
                  <a:moveTo>
                    <a:pt x="0" y="0"/>
                  </a:moveTo>
                  <a:lnTo>
                    <a:pt x="1936902" y="0"/>
                  </a:lnTo>
                </a:path>
              </a:pathLst>
            </a:custGeom>
            <a:ln w="5257">
              <a:solidFill>
                <a:srgbClr val="231F20"/>
              </a:solidFill>
            </a:ln>
          </p:spPr>
          <p:txBody>
            <a:bodyPr wrap="square" lIns="0" tIns="0" rIns="0" bIns="0" rtlCol="0"/>
            <a:lstStyle/>
            <a:p>
              <a:endParaRPr sz="865"/>
            </a:p>
          </p:txBody>
        </p:sp>
        <p:sp>
          <p:nvSpPr>
            <p:cNvPr id="517" name="object 517"/>
            <p:cNvSpPr/>
            <p:nvPr/>
          </p:nvSpPr>
          <p:spPr>
            <a:xfrm>
              <a:off x="1308066" y="2087869"/>
              <a:ext cx="2550930" cy="654299"/>
            </a:xfrm>
            <a:prstGeom prst="rect">
              <a:avLst/>
            </a:prstGeom>
            <a:blipFill>
              <a:blip r:embed="rId5" cstate="print"/>
              <a:stretch>
                <a:fillRect/>
              </a:stretch>
            </a:blipFill>
          </p:spPr>
          <p:txBody>
            <a:bodyPr wrap="square" lIns="0" tIns="0" rIns="0" bIns="0" rtlCol="0"/>
            <a:lstStyle/>
            <a:p>
              <a:endParaRPr sz="865"/>
            </a:p>
          </p:txBody>
        </p:sp>
        <p:sp>
          <p:nvSpPr>
            <p:cNvPr id="518" name="object 518"/>
            <p:cNvSpPr/>
            <p:nvPr/>
          </p:nvSpPr>
          <p:spPr>
            <a:xfrm>
              <a:off x="1875200" y="2686167"/>
              <a:ext cx="137750" cy="0"/>
            </a:xfrm>
            <a:custGeom>
              <a:avLst/>
              <a:gdLst/>
              <a:ahLst/>
              <a:cxnLst/>
              <a:rect l="l" t="t" r="r" b="b"/>
              <a:pathLst>
                <a:path w="286385">
                  <a:moveTo>
                    <a:pt x="0" y="0"/>
                  </a:moveTo>
                  <a:lnTo>
                    <a:pt x="286351" y="0"/>
                  </a:lnTo>
                </a:path>
              </a:pathLst>
            </a:custGeom>
            <a:ln w="5257">
              <a:solidFill>
                <a:srgbClr val="231F20"/>
              </a:solidFill>
            </a:ln>
          </p:spPr>
          <p:txBody>
            <a:bodyPr wrap="square" lIns="0" tIns="0" rIns="0" bIns="0" rtlCol="0"/>
            <a:lstStyle/>
            <a:p>
              <a:endParaRPr sz="865"/>
            </a:p>
          </p:txBody>
        </p:sp>
        <p:sp>
          <p:nvSpPr>
            <p:cNvPr id="519" name="object 519"/>
            <p:cNvSpPr/>
            <p:nvPr/>
          </p:nvSpPr>
          <p:spPr>
            <a:xfrm>
              <a:off x="2490366" y="2088803"/>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0" name="object 520"/>
            <p:cNvSpPr/>
            <p:nvPr/>
          </p:nvSpPr>
          <p:spPr>
            <a:xfrm>
              <a:off x="2471858" y="2088803"/>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1" name="object 521"/>
            <p:cNvSpPr/>
            <p:nvPr/>
          </p:nvSpPr>
          <p:spPr>
            <a:xfrm>
              <a:off x="2453349" y="2088803"/>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2" name="object 522"/>
            <p:cNvSpPr/>
            <p:nvPr/>
          </p:nvSpPr>
          <p:spPr>
            <a:xfrm>
              <a:off x="2527328" y="2088803"/>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3" name="object 523"/>
            <p:cNvSpPr/>
            <p:nvPr/>
          </p:nvSpPr>
          <p:spPr>
            <a:xfrm>
              <a:off x="2545837" y="2088803"/>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4" name="object 524"/>
            <p:cNvSpPr/>
            <p:nvPr/>
          </p:nvSpPr>
          <p:spPr>
            <a:xfrm>
              <a:off x="2582854" y="2088803"/>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5" name="object 525"/>
            <p:cNvSpPr/>
            <p:nvPr/>
          </p:nvSpPr>
          <p:spPr>
            <a:xfrm>
              <a:off x="2601306" y="2088802"/>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6" name="object 526"/>
            <p:cNvSpPr/>
            <p:nvPr/>
          </p:nvSpPr>
          <p:spPr>
            <a:xfrm>
              <a:off x="2619815" y="2088802"/>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7" name="object 527"/>
            <p:cNvSpPr/>
            <p:nvPr/>
          </p:nvSpPr>
          <p:spPr>
            <a:xfrm>
              <a:off x="2638324" y="2088802"/>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8" name="object 528"/>
            <p:cNvSpPr/>
            <p:nvPr/>
          </p:nvSpPr>
          <p:spPr>
            <a:xfrm>
              <a:off x="2656833" y="2088802"/>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29" name="object 529"/>
            <p:cNvSpPr/>
            <p:nvPr/>
          </p:nvSpPr>
          <p:spPr>
            <a:xfrm>
              <a:off x="2675285" y="2088802"/>
              <a:ext cx="1527" cy="0"/>
            </a:xfrm>
            <a:custGeom>
              <a:avLst/>
              <a:gdLst/>
              <a:ahLst/>
              <a:cxnLst/>
              <a:rect l="l" t="t" r="r" b="b"/>
              <a:pathLst>
                <a:path w="3175">
                  <a:moveTo>
                    <a:pt x="0" y="0"/>
                  </a:moveTo>
                  <a:lnTo>
                    <a:pt x="2578" y="0"/>
                  </a:lnTo>
                </a:path>
              </a:pathLst>
            </a:custGeom>
            <a:ln w="3175">
              <a:solidFill>
                <a:srgbClr val="231F20"/>
              </a:solidFill>
            </a:ln>
          </p:spPr>
          <p:txBody>
            <a:bodyPr wrap="square" lIns="0" tIns="0" rIns="0" bIns="0" rtlCol="0"/>
            <a:lstStyle/>
            <a:p>
              <a:endParaRPr sz="865"/>
            </a:p>
          </p:txBody>
        </p:sp>
        <p:sp>
          <p:nvSpPr>
            <p:cNvPr id="530" name="object 530"/>
            <p:cNvSpPr/>
            <p:nvPr/>
          </p:nvSpPr>
          <p:spPr>
            <a:xfrm>
              <a:off x="2712303" y="2088803"/>
              <a:ext cx="1222" cy="0"/>
            </a:xfrm>
            <a:custGeom>
              <a:avLst/>
              <a:gdLst/>
              <a:ahLst/>
              <a:cxnLst/>
              <a:rect l="l" t="t" r="r" b="b"/>
              <a:pathLst>
                <a:path w="2539">
                  <a:moveTo>
                    <a:pt x="0" y="0"/>
                  </a:moveTo>
                  <a:lnTo>
                    <a:pt x="2463" y="0"/>
                  </a:lnTo>
                </a:path>
              </a:pathLst>
            </a:custGeom>
            <a:ln w="3175">
              <a:solidFill>
                <a:srgbClr val="231F20"/>
              </a:solidFill>
            </a:ln>
          </p:spPr>
          <p:txBody>
            <a:bodyPr wrap="square" lIns="0" tIns="0" rIns="0" bIns="0" rtlCol="0"/>
            <a:lstStyle/>
            <a:p>
              <a:endParaRPr sz="865"/>
            </a:p>
          </p:txBody>
        </p:sp>
        <p:sp>
          <p:nvSpPr>
            <p:cNvPr id="531" name="object 531"/>
            <p:cNvSpPr/>
            <p:nvPr/>
          </p:nvSpPr>
          <p:spPr>
            <a:xfrm>
              <a:off x="2043477" y="2855363"/>
              <a:ext cx="995714" cy="0"/>
            </a:xfrm>
            <a:custGeom>
              <a:avLst/>
              <a:gdLst/>
              <a:ahLst/>
              <a:cxnLst/>
              <a:rect l="l" t="t" r="r" b="b"/>
              <a:pathLst>
                <a:path w="2070100">
                  <a:moveTo>
                    <a:pt x="0" y="0"/>
                  </a:moveTo>
                  <a:lnTo>
                    <a:pt x="2069942" y="0"/>
                  </a:lnTo>
                </a:path>
              </a:pathLst>
            </a:custGeom>
            <a:ln w="10655">
              <a:solidFill>
                <a:srgbClr val="231F20"/>
              </a:solidFill>
            </a:ln>
          </p:spPr>
          <p:txBody>
            <a:bodyPr wrap="square" lIns="0" tIns="0" rIns="0" bIns="0" rtlCol="0"/>
            <a:lstStyle/>
            <a:p>
              <a:endParaRPr sz="865"/>
            </a:p>
          </p:txBody>
        </p:sp>
        <p:sp>
          <p:nvSpPr>
            <p:cNvPr id="532" name="object 532"/>
            <p:cNvSpPr/>
            <p:nvPr/>
          </p:nvSpPr>
          <p:spPr>
            <a:xfrm>
              <a:off x="1876501" y="2855363"/>
              <a:ext cx="136529" cy="0"/>
            </a:xfrm>
            <a:custGeom>
              <a:avLst/>
              <a:gdLst/>
              <a:ahLst/>
              <a:cxnLst/>
              <a:rect l="l" t="t" r="r" b="b"/>
              <a:pathLst>
                <a:path w="283844">
                  <a:moveTo>
                    <a:pt x="0" y="0"/>
                  </a:moveTo>
                  <a:lnTo>
                    <a:pt x="283646" y="0"/>
                  </a:lnTo>
                </a:path>
              </a:pathLst>
            </a:custGeom>
            <a:ln w="10655">
              <a:solidFill>
                <a:srgbClr val="231F20"/>
              </a:solidFill>
            </a:ln>
          </p:spPr>
          <p:txBody>
            <a:bodyPr wrap="square" lIns="0" tIns="0" rIns="0" bIns="0" rtlCol="0"/>
            <a:lstStyle/>
            <a:p>
              <a:endParaRPr sz="865"/>
            </a:p>
          </p:txBody>
        </p:sp>
        <p:sp>
          <p:nvSpPr>
            <p:cNvPr id="533" name="object 533"/>
            <p:cNvSpPr/>
            <p:nvPr/>
          </p:nvSpPr>
          <p:spPr>
            <a:xfrm>
              <a:off x="3156144" y="2821960"/>
              <a:ext cx="145081" cy="0"/>
            </a:xfrm>
            <a:custGeom>
              <a:avLst/>
              <a:gdLst/>
              <a:ahLst/>
              <a:cxnLst/>
              <a:rect l="l" t="t" r="r" b="b"/>
              <a:pathLst>
                <a:path w="301625">
                  <a:moveTo>
                    <a:pt x="0" y="0"/>
                  </a:moveTo>
                  <a:lnTo>
                    <a:pt x="301271" y="0"/>
                  </a:lnTo>
                </a:path>
              </a:pathLst>
            </a:custGeom>
            <a:ln w="19113">
              <a:solidFill>
                <a:srgbClr val="231F20"/>
              </a:solidFill>
            </a:ln>
          </p:spPr>
          <p:txBody>
            <a:bodyPr wrap="square" lIns="0" tIns="0" rIns="0" bIns="0" rtlCol="0"/>
            <a:lstStyle/>
            <a:p>
              <a:endParaRPr sz="865"/>
            </a:p>
          </p:txBody>
        </p:sp>
        <p:sp>
          <p:nvSpPr>
            <p:cNvPr id="534" name="object 534"/>
            <p:cNvSpPr/>
            <p:nvPr/>
          </p:nvSpPr>
          <p:spPr>
            <a:xfrm>
              <a:off x="2043478" y="2821960"/>
              <a:ext cx="1082151" cy="0"/>
            </a:xfrm>
            <a:custGeom>
              <a:avLst/>
              <a:gdLst/>
              <a:ahLst/>
              <a:cxnLst/>
              <a:rect l="l" t="t" r="r" b="b"/>
              <a:pathLst>
                <a:path w="2249804">
                  <a:moveTo>
                    <a:pt x="0" y="0"/>
                  </a:moveTo>
                  <a:lnTo>
                    <a:pt x="2249746" y="0"/>
                  </a:lnTo>
                </a:path>
              </a:pathLst>
            </a:custGeom>
            <a:ln w="19113">
              <a:solidFill>
                <a:srgbClr val="231F20"/>
              </a:solidFill>
            </a:ln>
          </p:spPr>
          <p:txBody>
            <a:bodyPr wrap="square" lIns="0" tIns="0" rIns="0" bIns="0" rtlCol="0"/>
            <a:lstStyle/>
            <a:p>
              <a:endParaRPr sz="865"/>
            </a:p>
          </p:txBody>
        </p:sp>
        <p:sp>
          <p:nvSpPr>
            <p:cNvPr id="535" name="object 535"/>
            <p:cNvSpPr/>
            <p:nvPr/>
          </p:nvSpPr>
          <p:spPr>
            <a:xfrm>
              <a:off x="1876501" y="2821960"/>
              <a:ext cx="136529" cy="0"/>
            </a:xfrm>
            <a:custGeom>
              <a:avLst/>
              <a:gdLst/>
              <a:ahLst/>
              <a:cxnLst/>
              <a:rect l="l" t="t" r="r" b="b"/>
              <a:pathLst>
                <a:path w="283844">
                  <a:moveTo>
                    <a:pt x="0" y="0"/>
                  </a:moveTo>
                  <a:lnTo>
                    <a:pt x="283646" y="0"/>
                  </a:lnTo>
                </a:path>
              </a:pathLst>
            </a:custGeom>
            <a:ln w="19113">
              <a:solidFill>
                <a:srgbClr val="231F20"/>
              </a:solidFill>
            </a:ln>
          </p:spPr>
          <p:txBody>
            <a:bodyPr wrap="square" lIns="0" tIns="0" rIns="0" bIns="0" rtlCol="0"/>
            <a:lstStyle/>
            <a:p>
              <a:endParaRPr sz="865"/>
            </a:p>
          </p:txBody>
        </p:sp>
        <p:sp>
          <p:nvSpPr>
            <p:cNvPr id="536" name="object 536"/>
            <p:cNvSpPr/>
            <p:nvPr/>
          </p:nvSpPr>
          <p:spPr>
            <a:xfrm>
              <a:off x="3036150" y="2821254"/>
              <a:ext cx="0" cy="32987"/>
            </a:xfrm>
            <a:custGeom>
              <a:avLst/>
              <a:gdLst/>
              <a:ahLst/>
              <a:cxnLst/>
              <a:rect l="l" t="t" r="r" b="b"/>
              <a:pathLst>
                <a:path h="68579">
                  <a:moveTo>
                    <a:pt x="0" y="0"/>
                  </a:moveTo>
                  <a:lnTo>
                    <a:pt x="0" y="68160"/>
                  </a:lnTo>
                </a:path>
              </a:pathLst>
            </a:custGeom>
            <a:ln w="17462">
              <a:solidFill>
                <a:srgbClr val="231F20"/>
              </a:solidFill>
            </a:ln>
          </p:spPr>
          <p:txBody>
            <a:bodyPr wrap="square" lIns="0" tIns="0" rIns="0" bIns="0" rtlCol="0"/>
            <a:lstStyle/>
            <a:p>
              <a:endParaRPr sz="865"/>
            </a:p>
          </p:txBody>
        </p:sp>
        <p:sp>
          <p:nvSpPr>
            <p:cNvPr id="537" name="object 537"/>
            <p:cNvSpPr/>
            <p:nvPr/>
          </p:nvSpPr>
          <p:spPr>
            <a:xfrm>
              <a:off x="1876496" y="2769227"/>
              <a:ext cx="0" cy="84911"/>
            </a:xfrm>
            <a:custGeom>
              <a:avLst/>
              <a:gdLst/>
              <a:ahLst/>
              <a:cxnLst/>
              <a:rect l="l" t="t" r="r" b="b"/>
              <a:pathLst>
                <a:path h="176529">
                  <a:moveTo>
                    <a:pt x="0" y="0"/>
                  </a:moveTo>
                  <a:lnTo>
                    <a:pt x="0" y="176328"/>
                  </a:lnTo>
                </a:path>
              </a:pathLst>
            </a:custGeom>
            <a:ln w="30030">
              <a:solidFill>
                <a:srgbClr val="231F20"/>
              </a:solidFill>
            </a:ln>
          </p:spPr>
          <p:txBody>
            <a:bodyPr wrap="square" lIns="0" tIns="0" rIns="0" bIns="0" rtlCol="0"/>
            <a:lstStyle/>
            <a:p>
              <a:endParaRPr sz="865"/>
            </a:p>
          </p:txBody>
        </p:sp>
        <p:sp>
          <p:nvSpPr>
            <p:cNvPr id="538" name="object 538"/>
            <p:cNvSpPr/>
            <p:nvPr/>
          </p:nvSpPr>
          <p:spPr>
            <a:xfrm>
              <a:off x="1251291" y="2796310"/>
              <a:ext cx="501521" cy="0"/>
            </a:xfrm>
            <a:custGeom>
              <a:avLst/>
              <a:gdLst/>
              <a:ahLst/>
              <a:cxnLst/>
              <a:rect l="l" t="t" r="r" b="b"/>
              <a:pathLst>
                <a:path w="1042669">
                  <a:moveTo>
                    <a:pt x="0" y="0"/>
                  </a:moveTo>
                  <a:lnTo>
                    <a:pt x="1042073" y="0"/>
                  </a:lnTo>
                </a:path>
              </a:pathLst>
            </a:custGeom>
            <a:ln w="11493">
              <a:solidFill>
                <a:srgbClr val="231F20"/>
              </a:solidFill>
            </a:ln>
          </p:spPr>
          <p:txBody>
            <a:bodyPr wrap="square" lIns="0" tIns="0" rIns="0" bIns="0" rtlCol="0"/>
            <a:lstStyle/>
            <a:p>
              <a:endParaRPr sz="865"/>
            </a:p>
          </p:txBody>
        </p:sp>
        <p:sp>
          <p:nvSpPr>
            <p:cNvPr id="539" name="object 539"/>
            <p:cNvSpPr/>
            <p:nvPr/>
          </p:nvSpPr>
          <p:spPr>
            <a:xfrm>
              <a:off x="1889645" y="2692006"/>
              <a:ext cx="611" cy="611"/>
            </a:xfrm>
            <a:custGeom>
              <a:avLst/>
              <a:gdLst/>
              <a:ahLst/>
              <a:cxnLst/>
              <a:rect l="l" t="t" r="r" b="b"/>
              <a:pathLst>
                <a:path w="1269" h="1270">
                  <a:moveTo>
                    <a:pt x="825" y="0"/>
                  </a:moveTo>
                  <a:lnTo>
                    <a:pt x="241" y="0"/>
                  </a:lnTo>
                  <a:lnTo>
                    <a:pt x="0" y="228"/>
                  </a:lnTo>
                  <a:lnTo>
                    <a:pt x="127" y="342"/>
                  </a:lnTo>
                  <a:lnTo>
                    <a:pt x="241" y="584"/>
                  </a:lnTo>
                  <a:lnTo>
                    <a:pt x="482" y="812"/>
                  </a:lnTo>
                  <a:lnTo>
                    <a:pt x="711" y="584"/>
                  </a:lnTo>
                  <a:lnTo>
                    <a:pt x="825" y="0"/>
                  </a:lnTo>
                  <a:close/>
                </a:path>
              </a:pathLst>
            </a:custGeom>
            <a:solidFill>
              <a:srgbClr val="231F20"/>
            </a:solidFill>
          </p:spPr>
          <p:txBody>
            <a:bodyPr wrap="square" lIns="0" tIns="0" rIns="0" bIns="0" rtlCol="0"/>
            <a:lstStyle/>
            <a:p>
              <a:endParaRPr sz="865"/>
            </a:p>
          </p:txBody>
        </p:sp>
        <p:sp>
          <p:nvSpPr>
            <p:cNvPr id="540" name="object 540"/>
            <p:cNvSpPr/>
            <p:nvPr/>
          </p:nvSpPr>
          <p:spPr>
            <a:xfrm>
              <a:off x="1889645" y="2769481"/>
              <a:ext cx="611" cy="611"/>
            </a:xfrm>
            <a:custGeom>
              <a:avLst/>
              <a:gdLst/>
              <a:ahLst/>
              <a:cxnLst/>
              <a:rect l="l" t="t" r="r" b="b"/>
              <a:pathLst>
                <a:path w="1269" h="1270">
                  <a:moveTo>
                    <a:pt x="711" y="0"/>
                  </a:moveTo>
                  <a:lnTo>
                    <a:pt x="241" y="0"/>
                  </a:lnTo>
                  <a:lnTo>
                    <a:pt x="0" y="241"/>
                  </a:lnTo>
                  <a:lnTo>
                    <a:pt x="127" y="355"/>
                  </a:lnTo>
                  <a:lnTo>
                    <a:pt x="241" y="584"/>
                  </a:lnTo>
                  <a:lnTo>
                    <a:pt x="482" y="825"/>
                  </a:lnTo>
                  <a:lnTo>
                    <a:pt x="711" y="584"/>
                  </a:lnTo>
                  <a:lnTo>
                    <a:pt x="711" y="0"/>
                  </a:lnTo>
                  <a:close/>
                </a:path>
              </a:pathLst>
            </a:custGeom>
            <a:solidFill>
              <a:srgbClr val="231F20"/>
            </a:solidFill>
          </p:spPr>
          <p:txBody>
            <a:bodyPr wrap="square" lIns="0" tIns="0" rIns="0" bIns="0" rtlCol="0"/>
            <a:lstStyle/>
            <a:p>
              <a:endParaRPr sz="865"/>
            </a:p>
          </p:txBody>
        </p:sp>
        <p:sp>
          <p:nvSpPr>
            <p:cNvPr id="541" name="object 541"/>
            <p:cNvSpPr/>
            <p:nvPr/>
          </p:nvSpPr>
          <p:spPr>
            <a:xfrm>
              <a:off x="2444571" y="2769481"/>
              <a:ext cx="611" cy="611"/>
            </a:xfrm>
            <a:custGeom>
              <a:avLst/>
              <a:gdLst/>
              <a:ahLst/>
              <a:cxnLst/>
              <a:rect l="l" t="t" r="r" b="b"/>
              <a:pathLst>
                <a:path w="1269" h="1270">
                  <a:moveTo>
                    <a:pt x="126" y="0"/>
                  </a:moveTo>
                  <a:lnTo>
                    <a:pt x="0" y="114"/>
                  </a:lnTo>
                  <a:lnTo>
                    <a:pt x="0" y="584"/>
                  </a:lnTo>
                  <a:lnTo>
                    <a:pt x="126" y="584"/>
                  </a:lnTo>
                  <a:lnTo>
                    <a:pt x="241" y="711"/>
                  </a:lnTo>
                  <a:lnTo>
                    <a:pt x="469" y="711"/>
                  </a:lnTo>
                  <a:lnTo>
                    <a:pt x="711" y="114"/>
                  </a:lnTo>
                  <a:lnTo>
                    <a:pt x="126" y="0"/>
                  </a:lnTo>
                  <a:close/>
                </a:path>
              </a:pathLst>
            </a:custGeom>
            <a:solidFill>
              <a:srgbClr val="231F20"/>
            </a:solidFill>
          </p:spPr>
          <p:txBody>
            <a:bodyPr wrap="square" lIns="0" tIns="0" rIns="0" bIns="0" rtlCol="0"/>
            <a:lstStyle/>
            <a:p>
              <a:endParaRPr sz="865"/>
            </a:p>
          </p:txBody>
        </p:sp>
        <p:sp>
          <p:nvSpPr>
            <p:cNvPr id="542" name="object 542"/>
            <p:cNvSpPr/>
            <p:nvPr/>
          </p:nvSpPr>
          <p:spPr>
            <a:xfrm>
              <a:off x="2444571" y="2692006"/>
              <a:ext cx="611" cy="611"/>
            </a:xfrm>
            <a:custGeom>
              <a:avLst/>
              <a:gdLst/>
              <a:ahLst/>
              <a:cxnLst/>
              <a:rect l="l" t="t" r="r" b="b"/>
              <a:pathLst>
                <a:path w="1269" h="1270">
                  <a:moveTo>
                    <a:pt x="711" y="0"/>
                  </a:moveTo>
                  <a:lnTo>
                    <a:pt x="126" y="0"/>
                  </a:lnTo>
                  <a:lnTo>
                    <a:pt x="0" y="114"/>
                  </a:lnTo>
                  <a:lnTo>
                    <a:pt x="0" y="584"/>
                  </a:lnTo>
                  <a:lnTo>
                    <a:pt x="469" y="812"/>
                  </a:lnTo>
                  <a:lnTo>
                    <a:pt x="711" y="0"/>
                  </a:lnTo>
                  <a:close/>
                </a:path>
              </a:pathLst>
            </a:custGeom>
            <a:solidFill>
              <a:srgbClr val="231F20"/>
            </a:solidFill>
          </p:spPr>
          <p:txBody>
            <a:bodyPr wrap="square" lIns="0" tIns="0" rIns="0" bIns="0" rtlCol="0"/>
            <a:lstStyle/>
            <a:p>
              <a:endParaRPr sz="865"/>
            </a:p>
          </p:txBody>
        </p:sp>
        <p:sp>
          <p:nvSpPr>
            <p:cNvPr id="543" name="object 543"/>
            <p:cNvSpPr/>
            <p:nvPr/>
          </p:nvSpPr>
          <p:spPr>
            <a:xfrm>
              <a:off x="3156144" y="2684626"/>
              <a:ext cx="160658" cy="0"/>
            </a:xfrm>
            <a:custGeom>
              <a:avLst/>
              <a:gdLst/>
              <a:ahLst/>
              <a:cxnLst/>
              <a:rect l="l" t="t" r="r" b="b"/>
              <a:pathLst>
                <a:path w="334010">
                  <a:moveTo>
                    <a:pt x="0" y="0"/>
                  </a:moveTo>
                  <a:lnTo>
                    <a:pt x="333951" y="0"/>
                  </a:lnTo>
                </a:path>
              </a:pathLst>
            </a:custGeom>
            <a:ln w="25262">
              <a:solidFill>
                <a:srgbClr val="231F20"/>
              </a:solidFill>
            </a:ln>
          </p:spPr>
          <p:txBody>
            <a:bodyPr wrap="square" lIns="0" tIns="0" rIns="0" bIns="0" rtlCol="0"/>
            <a:lstStyle/>
            <a:p>
              <a:endParaRPr sz="865"/>
            </a:p>
          </p:txBody>
        </p:sp>
        <p:sp>
          <p:nvSpPr>
            <p:cNvPr id="544" name="object 544"/>
            <p:cNvSpPr/>
            <p:nvPr/>
          </p:nvSpPr>
          <p:spPr>
            <a:xfrm>
              <a:off x="2794096" y="2684626"/>
              <a:ext cx="331701" cy="0"/>
            </a:xfrm>
            <a:custGeom>
              <a:avLst/>
              <a:gdLst/>
              <a:ahLst/>
              <a:cxnLst/>
              <a:rect l="l" t="t" r="r" b="b"/>
              <a:pathLst>
                <a:path w="689610">
                  <a:moveTo>
                    <a:pt x="0" y="0"/>
                  </a:moveTo>
                  <a:lnTo>
                    <a:pt x="689201" y="0"/>
                  </a:lnTo>
                </a:path>
              </a:pathLst>
            </a:custGeom>
            <a:ln w="25262">
              <a:solidFill>
                <a:srgbClr val="231F20"/>
              </a:solidFill>
            </a:ln>
          </p:spPr>
          <p:txBody>
            <a:bodyPr wrap="square" lIns="0" tIns="0" rIns="0" bIns="0" rtlCol="0"/>
            <a:lstStyle/>
            <a:p>
              <a:endParaRPr sz="865"/>
            </a:p>
          </p:txBody>
        </p:sp>
        <p:sp>
          <p:nvSpPr>
            <p:cNvPr id="545" name="object 545"/>
            <p:cNvSpPr/>
            <p:nvPr/>
          </p:nvSpPr>
          <p:spPr>
            <a:xfrm>
              <a:off x="3156144" y="2824217"/>
              <a:ext cx="154244" cy="0"/>
            </a:xfrm>
            <a:custGeom>
              <a:avLst/>
              <a:gdLst/>
              <a:ahLst/>
              <a:cxnLst/>
              <a:rect l="l" t="t" r="r" b="b"/>
              <a:pathLst>
                <a:path w="320675">
                  <a:moveTo>
                    <a:pt x="0" y="0"/>
                  </a:moveTo>
                  <a:lnTo>
                    <a:pt x="320349" y="0"/>
                  </a:lnTo>
                </a:path>
              </a:pathLst>
            </a:custGeom>
            <a:ln w="13588">
              <a:solidFill>
                <a:srgbClr val="231F20"/>
              </a:solidFill>
            </a:ln>
          </p:spPr>
          <p:txBody>
            <a:bodyPr wrap="square" lIns="0" tIns="0" rIns="0" bIns="0" rtlCol="0"/>
            <a:lstStyle/>
            <a:p>
              <a:endParaRPr sz="865"/>
            </a:p>
          </p:txBody>
        </p:sp>
        <p:sp>
          <p:nvSpPr>
            <p:cNvPr id="546" name="object 546"/>
            <p:cNvSpPr/>
            <p:nvPr/>
          </p:nvSpPr>
          <p:spPr>
            <a:xfrm>
              <a:off x="3038182" y="2824217"/>
              <a:ext cx="87659" cy="0"/>
            </a:xfrm>
            <a:custGeom>
              <a:avLst/>
              <a:gdLst/>
              <a:ahLst/>
              <a:cxnLst/>
              <a:rect l="l" t="t" r="r" b="b"/>
              <a:pathLst>
                <a:path w="182245">
                  <a:moveTo>
                    <a:pt x="0" y="0"/>
                  </a:moveTo>
                  <a:lnTo>
                    <a:pt x="181744" y="0"/>
                  </a:lnTo>
                </a:path>
              </a:pathLst>
            </a:custGeom>
            <a:ln w="13588">
              <a:solidFill>
                <a:srgbClr val="231F20"/>
              </a:solidFill>
            </a:ln>
          </p:spPr>
          <p:txBody>
            <a:bodyPr wrap="square" lIns="0" tIns="0" rIns="0" bIns="0" rtlCol="0"/>
            <a:lstStyle/>
            <a:p>
              <a:endParaRPr sz="865"/>
            </a:p>
          </p:txBody>
        </p:sp>
        <p:sp>
          <p:nvSpPr>
            <p:cNvPr id="547" name="object 547"/>
            <p:cNvSpPr/>
            <p:nvPr/>
          </p:nvSpPr>
          <p:spPr>
            <a:xfrm>
              <a:off x="2043477" y="2776846"/>
              <a:ext cx="995714" cy="0"/>
            </a:xfrm>
            <a:custGeom>
              <a:avLst/>
              <a:gdLst/>
              <a:ahLst/>
              <a:cxnLst/>
              <a:rect l="l" t="t" r="r" b="b"/>
              <a:pathLst>
                <a:path w="2070100">
                  <a:moveTo>
                    <a:pt x="0" y="0"/>
                  </a:moveTo>
                  <a:lnTo>
                    <a:pt x="2069942" y="0"/>
                  </a:lnTo>
                </a:path>
              </a:pathLst>
            </a:custGeom>
            <a:ln w="11259">
              <a:solidFill>
                <a:srgbClr val="231F20"/>
              </a:solidFill>
            </a:ln>
          </p:spPr>
          <p:txBody>
            <a:bodyPr wrap="square" lIns="0" tIns="0" rIns="0" bIns="0" rtlCol="0"/>
            <a:lstStyle/>
            <a:p>
              <a:endParaRPr sz="865"/>
            </a:p>
          </p:txBody>
        </p:sp>
        <p:sp>
          <p:nvSpPr>
            <p:cNvPr id="548" name="object 548"/>
            <p:cNvSpPr/>
            <p:nvPr/>
          </p:nvSpPr>
          <p:spPr>
            <a:xfrm>
              <a:off x="1877625" y="2776846"/>
              <a:ext cx="135307" cy="0"/>
            </a:xfrm>
            <a:custGeom>
              <a:avLst/>
              <a:gdLst/>
              <a:ahLst/>
              <a:cxnLst/>
              <a:rect l="l" t="t" r="r" b="b"/>
              <a:pathLst>
                <a:path w="281305">
                  <a:moveTo>
                    <a:pt x="0" y="0"/>
                  </a:moveTo>
                  <a:lnTo>
                    <a:pt x="281310" y="0"/>
                  </a:lnTo>
                </a:path>
              </a:pathLst>
            </a:custGeom>
            <a:ln w="11259">
              <a:solidFill>
                <a:srgbClr val="231F20"/>
              </a:solidFill>
            </a:ln>
          </p:spPr>
          <p:txBody>
            <a:bodyPr wrap="square" lIns="0" tIns="0" rIns="0" bIns="0" rtlCol="0"/>
            <a:lstStyle/>
            <a:p>
              <a:endParaRPr sz="865"/>
            </a:p>
          </p:txBody>
        </p:sp>
        <p:sp>
          <p:nvSpPr>
            <p:cNvPr id="549" name="object 549"/>
            <p:cNvSpPr/>
            <p:nvPr/>
          </p:nvSpPr>
          <p:spPr>
            <a:xfrm>
              <a:off x="2550323" y="2693782"/>
              <a:ext cx="66279" cy="0"/>
            </a:xfrm>
            <a:custGeom>
              <a:avLst/>
              <a:gdLst/>
              <a:ahLst/>
              <a:cxnLst/>
              <a:rect l="l" t="t" r="r" b="b"/>
              <a:pathLst>
                <a:path w="137795">
                  <a:moveTo>
                    <a:pt x="0" y="0"/>
                  </a:moveTo>
                  <a:lnTo>
                    <a:pt x="137718" y="0"/>
                  </a:lnTo>
                </a:path>
              </a:pathLst>
            </a:custGeom>
            <a:ln w="21577">
              <a:solidFill>
                <a:srgbClr val="231F20"/>
              </a:solidFill>
            </a:ln>
          </p:spPr>
          <p:txBody>
            <a:bodyPr wrap="square" lIns="0" tIns="0" rIns="0" bIns="0" rtlCol="0"/>
            <a:lstStyle/>
            <a:p>
              <a:endParaRPr sz="865"/>
            </a:p>
          </p:txBody>
        </p:sp>
        <p:sp>
          <p:nvSpPr>
            <p:cNvPr id="550" name="object 550"/>
            <p:cNvSpPr/>
            <p:nvPr/>
          </p:nvSpPr>
          <p:spPr>
            <a:xfrm>
              <a:off x="3307673" y="2689405"/>
              <a:ext cx="0" cy="135307"/>
            </a:xfrm>
            <a:custGeom>
              <a:avLst/>
              <a:gdLst/>
              <a:ahLst/>
              <a:cxnLst/>
              <a:rect l="l" t="t" r="r" b="b"/>
              <a:pathLst>
                <a:path h="281304">
                  <a:moveTo>
                    <a:pt x="0" y="0"/>
                  </a:moveTo>
                  <a:lnTo>
                    <a:pt x="0" y="280689"/>
                  </a:lnTo>
                </a:path>
              </a:pathLst>
            </a:custGeom>
            <a:ln w="11772">
              <a:solidFill>
                <a:srgbClr val="231F20"/>
              </a:solidFill>
            </a:ln>
          </p:spPr>
          <p:txBody>
            <a:bodyPr wrap="square" lIns="0" tIns="0" rIns="0" bIns="0" rtlCol="0"/>
            <a:lstStyle/>
            <a:p>
              <a:endParaRPr sz="865"/>
            </a:p>
          </p:txBody>
        </p:sp>
        <p:sp>
          <p:nvSpPr>
            <p:cNvPr id="551" name="object 551"/>
            <p:cNvSpPr/>
            <p:nvPr/>
          </p:nvSpPr>
          <p:spPr>
            <a:xfrm>
              <a:off x="3156143" y="2732663"/>
              <a:ext cx="160047" cy="0"/>
            </a:xfrm>
            <a:custGeom>
              <a:avLst/>
              <a:gdLst/>
              <a:ahLst/>
              <a:cxnLst/>
              <a:rect l="l" t="t" r="r" b="b"/>
              <a:pathLst>
                <a:path w="332739">
                  <a:moveTo>
                    <a:pt x="0" y="0"/>
                  </a:moveTo>
                  <a:lnTo>
                    <a:pt x="332602" y="0"/>
                  </a:lnTo>
                </a:path>
              </a:pathLst>
            </a:custGeom>
            <a:ln w="20154">
              <a:solidFill>
                <a:srgbClr val="231F20"/>
              </a:solidFill>
            </a:ln>
          </p:spPr>
          <p:txBody>
            <a:bodyPr wrap="square" lIns="0" tIns="0" rIns="0" bIns="0" rtlCol="0"/>
            <a:lstStyle/>
            <a:p>
              <a:endParaRPr sz="865"/>
            </a:p>
          </p:txBody>
        </p:sp>
        <p:sp>
          <p:nvSpPr>
            <p:cNvPr id="552" name="object 552"/>
            <p:cNvSpPr/>
            <p:nvPr/>
          </p:nvSpPr>
          <p:spPr>
            <a:xfrm>
              <a:off x="2794096" y="2732663"/>
              <a:ext cx="331701" cy="0"/>
            </a:xfrm>
            <a:custGeom>
              <a:avLst/>
              <a:gdLst/>
              <a:ahLst/>
              <a:cxnLst/>
              <a:rect l="l" t="t" r="r" b="b"/>
              <a:pathLst>
                <a:path w="689610">
                  <a:moveTo>
                    <a:pt x="0" y="0"/>
                  </a:moveTo>
                  <a:lnTo>
                    <a:pt x="689201" y="0"/>
                  </a:lnTo>
                </a:path>
              </a:pathLst>
            </a:custGeom>
            <a:ln w="20154">
              <a:solidFill>
                <a:srgbClr val="231F20"/>
              </a:solidFill>
            </a:ln>
          </p:spPr>
          <p:txBody>
            <a:bodyPr wrap="square" lIns="0" tIns="0" rIns="0" bIns="0" rtlCol="0"/>
            <a:lstStyle/>
            <a:p>
              <a:endParaRPr sz="865"/>
            </a:p>
          </p:txBody>
        </p:sp>
        <p:sp>
          <p:nvSpPr>
            <p:cNvPr id="553" name="object 553"/>
            <p:cNvSpPr/>
            <p:nvPr/>
          </p:nvSpPr>
          <p:spPr>
            <a:xfrm>
              <a:off x="2953540" y="2685006"/>
              <a:ext cx="0" cy="42150"/>
            </a:xfrm>
            <a:custGeom>
              <a:avLst/>
              <a:gdLst/>
              <a:ahLst/>
              <a:cxnLst/>
              <a:rect l="l" t="t" r="r" b="b"/>
              <a:pathLst>
                <a:path h="87629">
                  <a:moveTo>
                    <a:pt x="0" y="0"/>
                  </a:moveTo>
                  <a:lnTo>
                    <a:pt x="0" y="87341"/>
                  </a:lnTo>
                </a:path>
              </a:pathLst>
            </a:custGeom>
            <a:ln w="4795">
              <a:solidFill>
                <a:srgbClr val="231F20"/>
              </a:solidFill>
            </a:ln>
          </p:spPr>
          <p:txBody>
            <a:bodyPr wrap="square" lIns="0" tIns="0" rIns="0" bIns="0" rtlCol="0"/>
            <a:lstStyle/>
            <a:p>
              <a:endParaRPr sz="865"/>
            </a:p>
          </p:txBody>
        </p:sp>
        <p:sp>
          <p:nvSpPr>
            <p:cNvPr id="554" name="object 554"/>
            <p:cNvSpPr/>
            <p:nvPr/>
          </p:nvSpPr>
          <p:spPr>
            <a:xfrm>
              <a:off x="3157588" y="2685006"/>
              <a:ext cx="0" cy="42150"/>
            </a:xfrm>
            <a:custGeom>
              <a:avLst/>
              <a:gdLst/>
              <a:ahLst/>
              <a:cxnLst/>
              <a:rect l="l" t="t" r="r" b="b"/>
              <a:pathLst>
                <a:path h="87629">
                  <a:moveTo>
                    <a:pt x="0" y="0"/>
                  </a:moveTo>
                  <a:lnTo>
                    <a:pt x="0" y="87341"/>
                  </a:lnTo>
                </a:path>
              </a:pathLst>
            </a:custGeom>
            <a:ln w="4794">
              <a:solidFill>
                <a:srgbClr val="231F20"/>
              </a:solidFill>
            </a:ln>
          </p:spPr>
          <p:txBody>
            <a:bodyPr wrap="square" lIns="0" tIns="0" rIns="0" bIns="0" rtlCol="0"/>
            <a:lstStyle/>
            <a:p>
              <a:endParaRPr sz="865"/>
            </a:p>
          </p:txBody>
        </p:sp>
        <p:sp>
          <p:nvSpPr>
            <p:cNvPr id="555" name="object 555"/>
            <p:cNvSpPr/>
            <p:nvPr/>
          </p:nvSpPr>
          <p:spPr>
            <a:xfrm>
              <a:off x="2800980" y="2689405"/>
              <a:ext cx="0" cy="86743"/>
            </a:xfrm>
            <a:custGeom>
              <a:avLst/>
              <a:gdLst/>
              <a:ahLst/>
              <a:cxnLst/>
              <a:rect l="l" t="t" r="r" b="b"/>
              <a:pathLst>
                <a:path h="180339">
                  <a:moveTo>
                    <a:pt x="0" y="0"/>
                  </a:moveTo>
                  <a:lnTo>
                    <a:pt x="0" y="179857"/>
                  </a:lnTo>
                </a:path>
              </a:pathLst>
            </a:custGeom>
            <a:ln w="5029">
              <a:solidFill>
                <a:srgbClr val="231F20"/>
              </a:solidFill>
            </a:ln>
          </p:spPr>
          <p:txBody>
            <a:bodyPr wrap="square" lIns="0" tIns="0" rIns="0" bIns="0" rtlCol="0"/>
            <a:lstStyle/>
            <a:p>
              <a:endParaRPr sz="865"/>
            </a:p>
          </p:txBody>
        </p:sp>
        <p:sp>
          <p:nvSpPr>
            <p:cNvPr id="556" name="object 556"/>
            <p:cNvSpPr/>
            <p:nvPr/>
          </p:nvSpPr>
          <p:spPr>
            <a:xfrm>
              <a:off x="1875201" y="2728907"/>
              <a:ext cx="2444" cy="0"/>
            </a:xfrm>
            <a:custGeom>
              <a:avLst/>
              <a:gdLst/>
              <a:ahLst/>
              <a:cxnLst/>
              <a:rect l="l" t="t" r="r" b="b"/>
              <a:pathLst>
                <a:path w="5080">
                  <a:moveTo>
                    <a:pt x="0" y="0"/>
                  </a:moveTo>
                  <a:lnTo>
                    <a:pt x="5038" y="0"/>
                  </a:lnTo>
                </a:path>
              </a:pathLst>
            </a:custGeom>
            <a:ln w="7607">
              <a:solidFill>
                <a:srgbClr val="231F20"/>
              </a:solidFill>
            </a:ln>
          </p:spPr>
          <p:txBody>
            <a:bodyPr wrap="square" lIns="0" tIns="0" rIns="0" bIns="0" rtlCol="0"/>
            <a:lstStyle/>
            <a:p>
              <a:endParaRPr sz="865"/>
            </a:p>
          </p:txBody>
        </p:sp>
        <p:sp>
          <p:nvSpPr>
            <p:cNvPr id="557" name="object 557"/>
            <p:cNvSpPr/>
            <p:nvPr/>
          </p:nvSpPr>
          <p:spPr>
            <a:xfrm>
              <a:off x="2043477" y="2773262"/>
              <a:ext cx="995714" cy="0"/>
            </a:xfrm>
            <a:custGeom>
              <a:avLst/>
              <a:gdLst/>
              <a:ahLst/>
              <a:cxnLst/>
              <a:rect l="l" t="t" r="r" b="b"/>
              <a:pathLst>
                <a:path w="2070100">
                  <a:moveTo>
                    <a:pt x="0" y="0"/>
                  </a:moveTo>
                  <a:lnTo>
                    <a:pt x="2069938" y="0"/>
                  </a:lnTo>
                </a:path>
              </a:pathLst>
            </a:custGeom>
            <a:ln w="8801">
              <a:solidFill>
                <a:srgbClr val="231F20"/>
              </a:solidFill>
            </a:ln>
          </p:spPr>
          <p:txBody>
            <a:bodyPr wrap="square" lIns="0" tIns="0" rIns="0" bIns="0" rtlCol="0"/>
            <a:lstStyle/>
            <a:p>
              <a:endParaRPr sz="865"/>
            </a:p>
          </p:txBody>
        </p:sp>
        <p:sp>
          <p:nvSpPr>
            <p:cNvPr id="558" name="object 558"/>
            <p:cNvSpPr/>
            <p:nvPr/>
          </p:nvSpPr>
          <p:spPr>
            <a:xfrm>
              <a:off x="1876103" y="2773262"/>
              <a:ext cx="136835" cy="0"/>
            </a:xfrm>
            <a:custGeom>
              <a:avLst/>
              <a:gdLst/>
              <a:ahLst/>
              <a:cxnLst/>
              <a:rect l="l" t="t" r="r" b="b"/>
              <a:pathLst>
                <a:path w="284480">
                  <a:moveTo>
                    <a:pt x="0" y="0"/>
                  </a:moveTo>
                  <a:lnTo>
                    <a:pt x="284472" y="0"/>
                  </a:lnTo>
                </a:path>
              </a:pathLst>
            </a:custGeom>
            <a:ln w="8801">
              <a:solidFill>
                <a:srgbClr val="231F20"/>
              </a:solidFill>
            </a:ln>
          </p:spPr>
          <p:txBody>
            <a:bodyPr wrap="square" lIns="0" tIns="0" rIns="0" bIns="0" rtlCol="0"/>
            <a:lstStyle/>
            <a:p>
              <a:endParaRPr sz="865"/>
            </a:p>
          </p:txBody>
        </p:sp>
        <p:sp>
          <p:nvSpPr>
            <p:cNvPr id="559" name="object 559"/>
            <p:cNvSpPr/>
            <p:nvPr/>
          </p:nvSpPr>
          <p:spPr>
            <a:xfrm>
              <a:off x="2435518" y="2689778"/>
              <a:ext cx="23213" cy="0"/>
            </a:xfrm>
            <a:custGeom>
              <a:avLst/>
              <a:gdLst/>
              <a:ahLst/>
              <a:cxnLst/>
              <a:rect l="l" t="t" r="r" b="b"/>
              <a:pathLst>
                <a:path w="48260">
                  <a:moveTo>
                    <a:pt x="0" y="0"/>
                  </a:moveTo>
                  <a:lnTo>
                    <a:pt x="47674" y="0"/>
                  </a:lnTo>
                </a:path>
              </a:pathLst>
            </a:custGeom>
            <a:ln w="3175">
              <a:solidFill>
                <a:srgbClr val="231F20"/>
              </a:solidFill>
            </a:ln>
          </p:spPr>
          <p:txBody>
            <a:bodyPr wrap="square" lIns="0" tIns="0" rIns="0" bIns="0" rtlCol="0"/>
            <a:lstStyle/>
            <a:p>
              <a:endParaRPr sz="865"/>
            </a:p>
          </p:txBody>
        </p:sp>
        <p:sp>
          <p:nvSpPr>
            <p:cNvPr id="560" name="object 560"/>
            <p:cNvSpPr/>
            <p:nvPr/>
          </p:nvSpPr>
          <p:spPr>
            <a:xfrm>
              <a:off x="2457722" y="2689774"/>
              <a:ext cx="0" cy="81857"/>
            </a:xfrm>
            <a:custGeom>
              <a:avLst/>
              <a:gdLst/>
              <a:ahLst/>
              <a:cxnLst/>
              <a:rect l="l" t="t" r="r" b="b"/>
              <a:pathLst>
                <a:path h="170179">
                  <a:moveTo>
                    <a:pt x="0" y="0"/>
                  </a:moveTo>
                  <a:lnTo>
                    <a:pt x="0" y="169818"/>
                  </a:lnTo>
                </a:path>
              </a:pathLst>
            </a:custGeom>
            <a:ln w="8077">
              <a:solidFill>
                <a:srgbClr val="231F20"/>
              </a:solidFill>
            </a:ln>
          </p:spPr>
          <p:txBody>
            <a:bodyPr wrap="square" lIns="0" tIns="0" rIns="0" bIns="0" rtlCol="0"/>
            <a:lstStyle/>
            <a:p>
              <a:endParaRPr sz="865"/>
            </a:p>
          </p:txBody>
        </p:sp>
        <p:sp>
          <p:nvSpPr>
            <p:cNvPr id="561" name="object 561"/>
            <p:cNvSpPr/>
            <p:nvPr/>
          </p:nvSpPr>
          <p:spPr>
            <a:xfrm>
              <a:off x="2457271" y="2737236"/>
              <a:ext cx="2138" cy="0"/>
            </a:xfrm>
            <a:custGeom>
              <a:avLst/>
              <a:gdLst/>
              <a:ahLst/>
              <a:cxnLst/>
              <a:rect l="l" t="t" r="r" b="b"/>
              <a:pathLst>
                <a:path w="4444">
                  <a:moveTo>
                    <a:pt x="0" y="0"/>
                  </a:moveTo>
                  <a:lnTo>
                    <a:pt x="4342" y="0"/>
                  </a:lnTo>
                </a:path>
              </a:pathLst>
            </a:custGeom>
            <a:ln w="3175">
              <a:solidFill>
                <a:srgbClr val="231F20"/>
              </a:solidFill>
            </a:ln>
          </p:spPr>
          <p:txBody>
            <a:bodyPr wrap="square" lIns="0" tIns="0" rIns="0" bIns="0" rtlCol="0"/>
            <a:lstStyle/>
            <a:p>
              <a:endParaRPr sz="865"/>
            </a:p>
          </p:txBody>
        </p:sp>
        <p:sp>
          <p:nvSpPr>
            <p:cNvPr id="562" name="object 562"/>
            <p:cNvSpPr/>
            <p:nvPr/>
          </p:nvSpPr>
          <p:spPr>
            <a:xfrm>
              <a:off x="2551056" y="2698297"/>
              <a:ext cx="0" cy="33903"/>
            </a:xfrm>
            <a:custGeom>
              <a:avLst/>
              <a:gdLst/>
              <a:ahLst/>
              <a:cxnLst/>
              <a:rect l="l" t="t" r="r" b="b"/>
              <a:pathLst>
                <a:path h="70485">
                  <a:moveTo>
                    <a:pt x="0" y="0"/>
                  </a:moveTo>
                  <a:lnTo>
                    <a:pt x="0" y="70210"/>
                  </a:lnTo>
                </a:path>
              </a:pathLst>
            </a:custGeom>
            <a:ln w="5842">
              <a:solidFill>
                <a:srgbClr val="231F20"/>
              </a:solidFill>
            </a:ln>
          </p:spPr>
          <p:txBody>
            <a:bodyPr wrap="square" lIns="0" tIns="0" rIns="0" bIns="0" rtlCol="0"/>
            <a:lstStyle/>
            <a:p>
              <a:endParaRPr sz="865"/>
            </a:p>
          </p:txBody>
        </p:sp>
        <p:sp>
          <p:nvSpPr>
            <p:cNvPr id="563" name="object 563"/>
            <p:cNvSpPr/>
            <p:nvPr/>
          </p:nvSpPr>
          <p:spPr>
            <a:xfrm>
              <a:off x="2456763" y="2678855"/>
              <a:ext cx="8858" cy="10691"/>
            </a:xfrm>
            <a:custGeom>
              <a:avLst/>
              <a:gdLst/>
              <a:ahLst/>
              <a:cxnLst/>
              <a:rect l="l" t="t" r="r" b="b"/>
              <a:pathLst>
                <a:path w="18414" h="22225">
                  <a:moveTo>
                    <a:pt x="5397" y="0"/>
                  </a:moveTo>
                  <a:lnTo>
                    <a:pt x="2349" y="0"/>
                  </a:lnTo>
                  <a:lnTo>
                    <a:pt x="2222" y="241"/>
                  </a:lnTo>
                  <a:lnTo>
                    <a:pt x="762" y="4317"/>
                  </a:lnTo>
                  <a:lnTo>
                    <a:pt x="0" y="6337"/>
                  </a:lnTo>
                  <a:lnTo>
                    <a:pt x="0" y="21932"/>
                  </a:lnTo>
                  <a:lnTo>
                    <a:pt x="17830" y="21932"/>
                  </a:lnTo>
                  <a:lnTo>
                    <a:pt x="17830" y="3047"/>
                  </a:lnTo>
                  <a:lnTo>
                    <a:pt x="5397" y="3047"/>
                  </a:lnTo>
                  <a:lnTo>
                    <a:pt x="5397" y="0"/>
                  </a:lnTo>
                  <a:close/>
                </a:path>
              </a:pathLst>
            </a:custGeom>
            <a:solidFill>
              <a:srgbClr val="231F20"/>
            </a:solidFill>
          </p:spPr>
          <p:txBody>
            <a:bodyPr wrap="square" lIns="0" tIns="0" rIns="0" bIns="0" rtlCol="0"/>
            <a:lstStyle/>
            <a:p>
              <a:endParaRPr sz="865"/>
            </a:p>
          </p:txBody>
        </p:sp>
        <p:sp>
          <p:nvSpPr>
            <p:cNvPr id="564" name="object 564"/>
            <p:cNvSpPr/>
            <p:nvPr/>
          </p:nvSpPr>
          <p:spPr>
            <a:xfrm>
              <a:off x="1869277" y="2678856"/>
              <a:ext cx="8858" cy="10691"/>
            </a:xfrm>
            <a:custGeom>
              <a:avLst/>
              <a:gdLst/>
              <a:ahLst/>
              <a:cxnLst/>
              <a:rect l="l" t="t" r="r" b="b"/>
              <a:pathLst>
                <a:path w="18414" h="22225">
                  <a:moveTo>
                    <a:pt x="15608" y="0"/>
                  </a:moveTo>
                  <a:lnTo>
                    <a:pt x="12318" y="0"/>
                  </a:lnTo>
                  <a:lnTo>
                    <a:pt x="12318" y="3048"/>
                  </a:lnTo>
                  <a:lnTo>
                    <a:pt x="0" y="3048"/>
                  </a:lnTo>
                  <a:lnTo>
                    <a:pt x="0" y="21932"/>
                  </a:lnTo>
                  <a:lnTo>
                    <a:pt x="17830" y="21932"/>
                  </a:lnTo>
                  <a:lnTo>
                    <a:pt x="17602" y="5753"/>
                  </a:lnTo>
                  <a:lnTo>
                    <a:pt x="17360" y="5168"/>
                  </a:lnTo>
                  <a:lnTo>
                    <a:pt x="17132" y="4457"/>
                  </a:lnTo>
                  <a:lnTo>
                    <a:pt x="17017" y="3873"/>
                  </a:lnTo>
                  <a:lnTo>
                    <a:pt x="16890" y="3873"/>
                  </a:lnTo>
                  <a:lnTo>
                    <a:pt x="16662" y="3162"/>
                  </a:lnTo>
                  <a:lnTo>
                    <a:pt x="16548" y="2578"/>
                  </a:lnTo>
                  <a:lnTo>
                    <a:pt x="16421" y="2578"/>
                  </a:lnTo>
                  <a:lnTo>
                    <a:pt x="16192" y="1879"/>
                  </a:lnTo>
                  <a:lnTo>
                    <a:pt x="16078" y="1295"/>
                  </a:lnTo>
                  <a:lnTo>
                    <a:pt x="15951" y="1295"/>
                  </a:lnTo>
                  <a:lnTo>
                    <a:pt x="15722" y="584"/>
                  </a:lnTo>
                  <a:lnTo>
                    <a:pt x="15608" y="0"/>
                  </a:lnTo>
                  <a:close/>
                </a:path>
              </a:pathLst>
            </a:custGeom>
            <a:solidFill>
              <a:srgbClr val="231F20"/>
            </a:solidFill>
          </p:spPr>
          <p:txBody>
            <a:bodyPr wrap="square" lIns="0" tIns="0" rIns="0" bIns="0" rtlCol="0"/>
            <a:lstStyle/>
            <a:p>
              <a:endParaRPr sz="865"/>
            </a:p>
          </p:txBody>
        </p:sp>
        <p:sp>
          <p:nvSpPr>
            <p:cNvPr id="565" name="object 565"/>
            <p:cNvSpPr/>
            <p:nvPr/>
          </p:nvSpPr>
          <p:spPr>
            <a:xfrm>
              <a:off x="2615045" y="2726876"/>
              <a:ext cx="1527" cy="4582"/>
            </a:xfrm>
            <a:custGeom>
              <a:avLst/>
              <a:gdLst/>
              <a:ahLst/>
              <a:cxnLst/>
              <a:rect l="l" t="t" r="r" b="b"/>
              <a:pathLst>
                <a:path w="3175" h="9525">
                  <a:moveTo>
                    <a:pt x="0" y="4635"/>
                  </a:moveTo>
                  <a:lnTo>
                    <a:pt x="3162" y="4635"/>
                  </a:lnTo>
                </a:path>
              </a:pathLst>
            </a:custGeom>
            <a:ln w="10541">
              <a:solidFill>
                <a:srgbClr val="231F20"/>
              </a:solidFill>
            </a:ln>
          </p:spPr>
          <p:txBody>
            <a:bodyPr wrap="square" lIns="0" tIns="0" rIns="0" bIns="0" rtlCol="0"/>
            <a:lstStyle/>
            <a:p>
              <a:endParaRPr sz="865"/>
            </a:p>
          </p:txBody>
        </p:sp>
        <p:sp>
          <p:nvSpPr>
            <p:cNvPr id="566" name="object 566"/>
            <p:cNvSpPr/>
            <p:nvPr/>
          </p:nvSpPr>
          <p:spPr>
            <a:xfrm>
              <a:off x="2043478" y="2732660"/>
              <a:ext cx="422108" cy="0"/>
            </a:xfrm>
            <a:custGeom>
              <a:avLst/>
              <a:gdLst/>
              <a:ahLst/>
              <a:cxnLst/>
              <a:rect l="l" t="t" r="r" b="b"/>
              <a:pathLst>
                <a:path w="877569">
                  <a:moveTo>
                    <a:pt x="0" y="0"/>
                  </a:moveTo>
                  <a:lnTo>
                    <a:pt x="877056" y="0"/>
                  </a:lnTo>
                </a:path>
              </a:pathLst>
            </a:custGeom>
            <a:ln w="20167">
              <a:solidFill>
                <a:srgbClr val="231F20"/>
              </a:solidFill>
            </a:ln>
          </p:spPr>
          <p:txBody>
            <a:bodyPr wrap="square" lIns="0" tIns="0" rIns="0" bIns="0" rtlCol="0"/>
            <a:lstStyle/>
            <a:p>
              <a:endParaRPr sz="865"/>
            </a:p>
          </p:txBody>
        </p:sp>
        <p:sp>
          <p:nvSpPr>
            <p:cNvPr id="567" name="object 567"/>
            <p:cNvSpPr/>
            <p:nvPr/>
          </p:nvSpPr>
          <p:spPr>
            <a:xfrm>
              <a:off x="1869275" y="2732660"/>
              <a:ext cx="143859" cy="0"/>
            </a:xfrm>
            <a:custGeom>
              <a:avLst/>
              <a:gdLst/>
              <a:ahLst/>
              <a:cxnLst/>
              <a:rect l="l" t="t" r="r" b="b"/>
              <a:pathLst>
                <a:path w="299085">
                  <a:moveTo>
                    <a:pt x="0" y="0"/>
                  </a:moveTo>
                  <a:lnTo>
                    <a:pt x="298670" y="0"/>
                  </a:lnTo>
                </a:path>
              </a:pathLst>
            </a:custGeom>
            <a:ln w="20167">
              <a:solidFill>
                <a:srgbClr val="231F20"/>
              </a:solidFill>
            </a:ln>
          </p:spPr>
          <p:txBody>
            <a:bodyPr wrap="square" lIns="0" tIns="0" rIns="0" bIns="0" rtlCol="0"/>
            <a:lstStyle/>
            <a:p>
              <a:endParaRPr sz="865"/>
            </a:p>
          </p:txBody>
        </p:sp>
        <p:sp>
          <p:nvSpPr>
            <p:cNvPr id="568" name="object 568"/>
            <p:cNvSpPr/>
            <p:nvPr/>
          </p:nvSpPr>
          <p:spPr>
            <a:xfrm>
              <a:off x="3156143" y="2685995"/>
              <a:ext cx="152717" cy="0"/>
            </a:xfrm>
            <a:custGeom>
              <a:avLst/>
              <a:gdLst/>
              <a:ahLst/>
              <a:cxnLst/>
              <a:rect l="l" t="t" r="r" b="b"/>
              <a:pathLst>
                <a:path w="317500">
                  <a:moveTo>
                    <a:pt x="0" y="0"/>
                  </a:moveTo>
                  <a:lnTo>
                    <a:pt x="316941" y="0"/>
                  </a:lnTo>
                </a:path>
              </a:pathLst>
            </a:custGeom>
            <a:ln w="15113">
              <a:solidFill>
                <a:srgbClr val="231F20"/>
              </a:solidFill>
            </a:ln>
          </p:spPr>
          <p:txBody>
            <a:bodyPr wrap="square" lIns="0" tIns="0" rIns="0" bIns="0" rtlCol="0"/>
            <a:lstStyle/>
            <a:p>
              <a:endParaRPr sz="865"/>
            </a:p>
          </p:txBody>
        </p:sp>
        <p:sp>
          <p:nvSpPr>
            <p:cNvPr id="569" name="object 569"/>
            <p:cNvSpPr/>
            <p:nvPr/>
          </p:nvSpPr>
          <p:spPr>
            <a:xfrm>
              <a:off x="2801743" y="2685995"/>
              <a:ext cx="324065" cy="0"/>
            </a:xfrm>
            <a:custGeom>
              <a:avLst/>
              <a:gdLst/>
              <a:ahLst/>
              <a:cxnLst/>
              <a:rect l="l" t="t" r="r" b="b"/>
              <a:pathLst>
                <a:path w="673735">
                  <a:moveTo>
                    <a:pt x="0" y="0"/>
                  </a:moveTo>
                  <a:lnTo>
                    <a:pt x="673303" y="0"/>
                  </a:lnTo>
                </a:path>
              </a:pathLst>
            </a:custGeom>
            <a:ln w="15113">
              <a:solidFill>
                <a:srgbClr val="231F20"/>
              </a:solidFill>
            </a:ln>
          </p:spPr>
          <p:txBody>
            <a:bodyPr wrap="square" lIns="0" tIns="0" rIns="0" bIns="0" rtlCol="0"/>
            <a:lstStyle/>
            <a:p>
              <a:endParaRPr sz="865"/>
            </a:p>
          </p:txBody>
        </p:sp>
        <p:sp>
          <p:nvSpPr>
            <p:cNvPr id="570" name="object 570"/>
            <p:cNvSpPr/>
            <p:nvPr/>
          </p:nvSpPr>
          <p:spPr>
            <a:xfrm>
              <a:off x="2324297" y="2689465"/>
              <a:ext cx="0" cy="85522"/>
            </a:xfrm>
            <a:custGeom>
              <a:avLst/>
              <a:gdLst/>
              <a:ahLst/>
              <a:cxnLst/>
              <a:rect l="l" t="t" r="r" b="b"/>
              <a:pathLst>
                <a:path h="177800">
                  <a:moveTo>
                    <a:pt x="0" y="0"/>
                  </a:moveTo>
                  <a:lnTo>
                    <a:pt x="0" y="177440"/>
                  </a:lnTo>
                </a:path>
              </a:pathLst>
            </a:custGeom>
            <a:ln w="4089">
              <a:solidFill>
                <a:srgbClr val="231F20"/>
              </a:solidFill>
            </a:ln>
          </p:spPr>
          <p:txBody>
            <a:bodyPr wrap="square" lIns="0" tIns="0" rIns="0" bIns="0" rtlCol="0"/>
            <a:lstStyle/>
            <a:p>
              <a:endParaRPr sz="865"/>
            </a:p>
          </p:txBody>
        </p:sp>
        <p:sp>
          <p:nvSpPr>
            <p:cNvPr id="571" name="object 571"/>
            <p:cNvSpPr/>
            <p:nvPr/>
          </p:nvSpPr>
          <p:spPr>
            <a:xfrm>
              <a:off x="2306012" y="2737346"/>
              <a:ext cx="19548" cy="0"/>
            </a:xfrm>
            <a:custGeom>
              <a:avLst/>
              <a:gdLst/>
              <a:ahLst/>
              <a:cxnLst/>
              <a:rect l="l" t="t" r="r" b="b"/>
              <a:pathLst>
                <a:path w="40639">
                  <a:moveTo>
                    <a:pt x="0" y="0"/>
                  </a:moveTo>
                  <a:lnTo>
                    <a:pt x="40058" y="0"/>
                  </a:lnTo>
                </a:path>
              </a:pathLst>
            </a:custGeom>
            <a:ln w="3175">
              <a:solidFill>
                <a:srgbClr val="231F20"/>
              </a:solidFill>
            </a:ln>
          </p:spPr>
          <p:txBody>
            <a:bodyPr wrap="square" lIns="0" tIns="0" rIns="0" bIns="0" rtlCol="0"/>
            <a:lstStyle/>
            <a:p>
              <a:endParaRPr sz="865"/>
            </a:p>
          </p:txBody>
        </p:sp>
        <p:sp>
          <p:nvSpPr>
            <p:cNvPr id="572" name="object 572"/>
            <p:cNvSpPr/>
            <p:nvPr/>
          </p:nvSpPr>
          <p:spPr>
            <a:xfrm>
              <a:off x="1942016" y="2767700"/>
              <a:ext cx="29321" cy="0"/>
            </a:xfrm>
            <a:custGeom>
              <a:avLst/>
              <a:gdLst/>
              <a:ahLst/>
              <a:cxnLst/>
              <a:rect l="l" t="t" r="r" b="b"/>
              <a:pathLst>
                <a:path w="60960">
                  <a:moveTo>
                    <a:pt x="0" y="0"/>
                  </a:moveTo>
                  <a:lnTo>
                    <a:pt x="60769" y="0"/>
                  </a:lnTo>
                </a:path>
              </a:pathLst>
            </a:custGeom>
            <a:ln w="29311">
              <a:solidFill>
                <a:srgbClr val="231F20"/>
              </a:solidFill>
            </a:ln>
          </p:spPr>
          <p:txBody>
            <a:bodyPr wrap="square" lIns="0" tIns="0" rIns="0" bIns="0" rtlCol="0"/>
            <a:lstStyle/>
            <a:p>
              <a:endParaRPr sz="865"/>
            </a:p>
          </p:txBody>
        </p:sp>
        <p:sp>
          <p:nvSpPr>
            <p:cNvPr id="573" name="object 573"/>
            <p:cNvSpPr/>
            <p:nvPr/>
          </p:nvSpPr>
          <p:spPr>
            <a:xfrm>
              <a:off x="3038915" y="2737514"/>
              <a:ext cx="0" cy="85216"/>
            </a:xfrm>
            <a:custGeom>
              <a:avLst/>
              <a:gdLst/>
              <a:ahLst/>
              <a:cxnLst/>
              <a:rect l="l" t="t" r="r" b="b"/>
              <a:pathLst>
                <a:path h="177164">
                  <a:moveTo>
                    <a:pt x="0" y="0"/>
                  </a:moveTo>
                  <a:lnTo>
                    <a:pt x="0" y="176796"/>
                  </a:lnTo>
                </a:path>
              </a:pathLst>
            </a:custGeom>
            <a:ln w="5956">
              <a:solidFill>
                <a:srgbClr val="231F20"/>
              </a:solidFill>
            </a:ln>
          </p:spPr>
          <p:txBody>
            <a:bodyPr wrap="square" lIns="0" tIns="0" rIns="0" bIns="0" rtlCol="0"/>
            <a:lstStyle/>
            <a:p>
              <a:endParaRPr sz="865"/>
            </a:p>
          </p:txBody>
        </p:sp>
        <p:sp>
          <p:nvSpPr>
            <p:cNvPr id="574" name="object 574"/>
            <p:cNvSpPr/>
            <p:nvPr/>
          </p:nvSpPr>
          <p:spPr>
            <a:xfrm>
              <a:off x="3156143" y="2821307"/>
              <a:ext cx="49175" cy="0"/>
            </a:xfrm>
            <a:custGeom>
              <a:avLst/>
              <a:gdLst/>
              <a:ahLst/>
              <a:cxnLst/>
              <a:rect l="l" t="t" r="r" b="b"/>
              <a:pathLst>
                <a:path w="102235">
                  <a:moveTo>
                    <a:pt x="0" y="0"/>
                  </a:moveTo>
                  <a:lnTo>
                    <a:pt x="102073" y="0"/>
                  </a:lnTo>
                </a:path>
              </a:pathLst>
            </a:custGeom>
            <a:ln w="5079">
              <a:solidFill>
                <a:srgbClr val="231F20"/>
              </a:solidFill>
            </a:ln>
          </p:spPr>
          <p:txBody>
            <a:bodyPr wrap="square" lIns="0" tIns="0" rIns="0" bIns="0" rtlCol="0"/>
            <a:lstStyle/>
            <a:p>
              <a:endParaRPr sz="865"/>
            </a:p>
          </p:txBody>
        </p:sp>
        <p:sp>
          <p:nvSpPr>
            <p:cNvPr id="575" name="object 575"/>
            <p:cNvSpPr/>
            <p:nvPr/>
          </p:nvSpPr>
          <p:spPr>
            <a:xfrm>
              <a:off x="2043478" y="2821307"/>
              <a:ext cx="1082151" cy="0"/>
            </a:xfrm>
            <a:custGeom>
              <a:avLst/>
              <a:gdLst/>
              <a:ahLst/>
              <a:cxnLst/>
              <a:rect l="l" t="t" r="r" b="b"/>
              <a:pathLst>
                <a:path w="2249804">
                  <a:moveTo>
                    <a:pt x="0" y="0"/>
                  </a:moveTo>
                  <a:lnTo>
                    <a:pt x="2249746" y="0"/>
                  </a:lnTo>
                </a:path>
              </a:pathLst>
            </a:custGeom>
            <a:ln w="5079">
              <a:solidFill>
                <a:srgbClr val="231F20"/>
              </a:solidFill>
            </a:ln>
          </p:spPr>
          <p:txBody>
            <a:bodyPr wrap="square" lIns="0" tIns="0" rIns="0" bIns="0" rtlCol="0"/>
            <a:lstStyle/>
            <a:p>
              <a:endParaRPr sz="865"/>
            </a:p>
          </p:txBody>
        </p:sp>
        <p:sp>
          <p:nvSpPr>
            <p:cNvPr id="576" name="object 576"/>
            <p:cNvSpPr/>
            <p:nvPr/>
          </p:nvSpPr>
          <p:spPr>
            <a:xfrm>
              <a:off x="1876501" y="2821307"/>
              <a:ext cx="136529" cy="0"/>
            </a:xfrm>
            <a:custGeom>
              <a:avLst/>
              <a:gdLst/>
              <a:ahLst/>
              <a:cxnLst/>
              <a:rect l="l" t="t" r="r" b="b"/>
              <a:pathLst>
                <a:path w="283844">
                  <a:moveTo>
                    <a:pt x="0" y="0"/>
                  </a:moveTo>
                  <a:lnTo>
                    <a:pt x="283646" y="0"/>
                  </a:lnTo>
                </a:path>
              </a:pathLst>
            </a:custGeom>
            <a:ln w="5079">
              <a:solidFill>
                <a:srgbClr val="231F20"/>
              </a:solidFill>
            </a:ln>
          </p:spPr>
          <p:txBody>
            <a:bodyPr wrap="square" lIns="0" tIns="0" rIns="0" bIns="0" rtlCol="0"/>
            <a:lstStyle/>
            <a:p>
              <a:endParaRPr sz="865"/>
            </a:p>
          </p:txBody>
        </p:sp>
        <p:sp>
          <p:nvSpPr>
            <p:cNvPr id="577" name="object 577"/>
            <p:cNvSpPr/>
            <p:nvPr/>
          </p:nvSpPr>
          <p:spPr>
            <a:xfrm>
              <a:off x="3156143" y="2818718"/>
              <a:ext cx="40317" cy="0"/>
            </a:xfrm>
            <a:custGeom>
              <a:avLst/>
              <a:gdLst/>
              <a:ahLst/>
              <a:cxnLst/>
              <a:rect l="l" t="t" r="r" b="b"/>
              <a:pathLst>
                <a:path w="83820">
                  <a:moveTo>
                    <a:pt x="0" y="0"/>
                  </a:moveTo>
                  <a:lnTo>
                    <a:pt x="83417" y="0"/>
                  </a:lnTo>
                </a:path>
              </a:pathLst>
            </a:custGeom>
            <a:ln w="8223">
              <a:solidFill>
                <a:srgbClr val="231F20"/>
              </a:solidFill>
            </a:ln>
          </p:spPr>
          <p:txBody>
            <a:bodyPr wrap="square" lIns="0" tIns="0" rIns="0" bIns="0" rtlCol="0"/>
            <a:lstStyle/>
            <a:p>
              <a:endParaRPr sz="865"/>
            </a:p>
          </p:txBody>
        </p:sp>
        <p:sp>
          <p:nvSpPr>
            <p:cNvPr id="578" name="object 578"/>
            <p:cNvSpPr/>
            <p:nvPr/>
          </p:nvSpPr>
          <p:spPr>
            <a:xfrm>
              <a:off x="2043478" y="2818718"/>
              <a:ext cx="1082151" cy="0"/>
            </a:xfrm>
            <a:custGeom>
              <a:avLst/>
              <a:gdLst/>
              <a:ahLst/>
              <a:cxnLst/>
              <a:rect l="l" t="t" r="r" b="b"/>
              <a:pathLst>
                <a:path w="2249804">
                  <a:moveTo>
                    <a:pt x="0" y="0"/>
                  </a:moveTo>
                  <a:lnTo>
                    <a:pt x="2249746" y="0"/>
                  </a:lnTo>
                </a:path>
              </a:pathLst>
            </a:custGeom>
            <a:ln w="8223">
              <a:solidFill>
                <a:srgbClr val="231F20"/>
              </a:solidFill>
            </a:ln>
          </p:spPr>
          <p:txBody>
            <a:bodyPr wrap="square" lIns="0" tIns="0" rIns="0" bIns="0" rtlCol="0"/>
            <a:lstStyle/>
            <a:p>
              <a:endParaRPr sz="865"/>
            </a:p>
          </p:txBody>
        </p:sp>
        <p:sp>
          <p:nvSpPr>
            <p:cNvPr id="579" name="object 579"/>
            <p:cNvSpPr/>
            <p:nvPr/>
          </p:nvSpPr>
          <p:spPr>
            <a:xfrm>
              <a:off x="1876498" y="2818718"/>
              <a:ext cx="136529" cy="0"/>
            </a:xfrm>
            <a:custGeom>
              <a:avLst/>
              <a:gdLst/>
              <a:ahLst/>
              <a:cxnLst/>
              <a:rect l="l" t="t" r="r" b="b"/>
              <a:pathLst>
                <a:path w="283844">
                  <a:moveTo>
                    <a:pt x="0" y="0"/>
                  </a:moveTo>
                  <a:lnTo>
                    <a:pt x="283650" y="0"/>
                  </a:lnTo>
                </a:path>
              </a:pathLst>
            </a:custGeom>
            <a:ln w="8223">
              <a:solidFill>
                <a:srgbClr val="231F20"/>
              </a:solidFill>
            </a:ln>
          </p:spPr>
          <p:txBody>
            <a:bodyPr wrap="square" lIns="0" tIns="0" rIns="0" bIns="0" rtlCol="0"/>
            <a:lstStyle/>
            <a:p>
              <a:endParaRPr sz="865"/>
            </a:p>
          </p:txBody>
        </p:sp>
        <p:sp>
          <p:nvSpPr>
            <p:cNvPr id="580" name="object 580"/>
            <p:cNvSpPr/>
            <p:nvPr/>
          </p:nvSpPr>
          <p:spPr>
            <a:xfrm>
              <a:off x="3156144" y="2817030"/>
              <a:ext cx="31765" cy="0"/>
            </a:xfrm>
            <a:custGeom>
              <a:avLst/>
              <a:gdLst/>
              <a:ahLst/>
              <a:cxnLst/>
              <a:rect l="l" t="t" r="r" b="b"/>
              <a:pathLst>
                <a:path w="66039">
                  <a:moveTo>
                    <a:pt x="0" y="0"/>
                  </a:moveTo>
                  <a:lnTo>
                    <a:pt x="65472" y="0"/>
                  </a:lnTo>
                </a:path>
              </a:pathLst>
            </a:custGeom>
            <a:ln w="5079">
              <a:solidFill>
                <a:srgbClr val="231F20"/>
              </a:solidFill>
            </a:ln>
          </p:spPr>
          <p:txBody>
            <a:bodyPr wrap="square" lIns="0" tIns="0" rIns="0" bIns="0" rtlCol="0"/>
            <a:lstStyle/>
            <a:p>
              <a:endParaRPr sz="865"/>
            </a:p>
          </p:txBody>
        </p:sp>
        <p:sp>
          <p:nvSpPr>
            <p:cNvPr id="581" name="object 581"/>
            <p:cNvSpPr/>
            <p:nvPr/>
          </p:nvSpPr>
          <p:spPr>
            <a:xfrm>
              <a:off x="3039678" y="2817030"/>
              <a:ext cx="86132" cy="0"/>
            </a:xfrm>
            <a:custGeom>
              <a:avLst/>
              <a:gdLst/>
              <a:ahLst/>
              <a:cxnLst/>
              <a:rect l="l" t="t" r="r" b="b"/>
              <a:pathLst>
                <a:path w="179070">
                  <a:moveTo>
                    <a:pt x="0" y="0"/>
                  </a:moveTo>
                  <a:lnTo>
                    <a:pt x="178634" y="0"/>
                  </a:lnTo>
                </a:path>
              </a:pathLst>
            </a:custGeom>
            <a:ln w="5079">
              <a:solidFill>
                <a:srgbClr val="231F20"/>
              </a:solidFill>
            </a:ln>
          </p:spPr>
          <p:txBody>
            <a:bodyPr wrap="square" lIns="0" tIns="0" rIns="0" bIns="0" rtlCol="0"/>
            <a:lstStyle/>
            <a:p>
              <a:endParaRPr sz="865"/>
            </a:p>
          </p:txBody>
        </p:sp>
        <p:sp>
          <p:nvSpPr>
            <p:cNvPr id="582" name="object 582"/>
            <p:cNvSpPr/>
            <p:nvPr/>
          </p:nvSpPr>
          <p:spPr>
            <a:xfrm>
              <a:off x="3156144" y="2814892"/>
              <a:ext cx="22907" cy="0"/>
            </a:xfrm>
            <a:custGeom>
              <a:avLst/>
              <a:gdLst/>
              <a:ahLst/>
              <a:cxnLst/>
              <a:rect l="l" t="t" r="r" b="b"/>
              <a:pathLst>
                <a:path w="47625">
                  <a:moveTo>
                    <a:pt x="0" y="0"/>
                  </a:moveTo>
                  <a:lnTo>
                    <a:pt x="47514" y="0"/>
                  </a:lnTo>
                </a:path>
              </a:pathLst>
            </a:custGeom>
            <a:ln w="6349">
              <a:solidFill>
                <a:srgbClr val="231F20"/>
              </a:solidFill>
            </a:ln>
          </p:spPr>
          <p:txBody>
            <a:bodyPr wrap="square" lIns="0" tIns="0" rIns="0" bIns="0" rtlCol="0"/>
            <a:lstStyle/>
            <a:p>
              <a:endParaRPr sz="865"/>
            </a:p>
          </p:txBody>
        </p:sp>
        <p:sp>
          <p:nvSpPr>
            <p:cNvPr id="583" name="object 583"/>
            <p:cNvSpPr/>
            <p:nvPr/>
          </p:nvSpPr>
          <p:spPr>
            <a:xfrm>
              <a:off x="3039678" y="2814892"/>
              <a:ext cx="86132" cy="0"/>
            </a:xfrm>
            <a:custGeom>
              <a:avLst/>
              <a:gdLst/>
              <a:ahLst/>
              <a:cxnLst/>
              <a:rect l="l" t="t" r="r" b="b"/>
              <a:pathLst>
                <a:path w="179070">
                  <a:moveTo>
                    <a:pt x="0" y="0"/>
                  </a:moveTo>
                  <a:lnTo>
                    <a:pt x="178634" y="0"/>
                  </a:lnTo>
                </a:path>
              </a:pathLst>
            </a:custGeom>
            <a:ln w="6349">
              <a:solidFill>
                <a:srgbClr val="231F20"/>
              </a:solidFill>
            </a:ln>
          </p:spPr>
          <p:txBody>
            <a:bodyPr wrap="square" lIns="0" tIns="0" rIns="0" bIns="0" rtlCol="0"/>
            <a:lstStyle/>
            <a:p>
              <a:endParaRPr sz="865"/>
            </a:p>
          </p:txBody>
        </p:sp>
        <p:sp>
          <p:nvSpPr>
            <p:cNvPr id="584" name="object 584"/>
            <p:cNvSpPr/>
            <p:nvPr/>
          </p:nvSpPr>
          <p:spPr>
            <a:xfrm>
              <a:off x="3156143" y="2812754"/>
              <a:ext cx="14355" cy="0"/>
            </a:xfrm>
            <a:custGeom>
              <a:avLst/>
              <a:gdLst/>
              <a:ahLst/>
              <a:cxnLst/>
              <a:rect l="l" t="t" r="r" b="b"/>
              <a:pathLst>
                <a:path w="29845">
                  <a:moveTo>
                    <a:pt x="0" y="0"/>
                  </a:moveTo>
                  <a:lnTo>
                    <a:pt x="29455" y="0"/>
                  </a:lnTo>
                </a:path>
              </a:pathLst>
            </a:custGeom>
            <a:ln w="5080">
              <a:solidFill>
                <a:srgbClr val="231F20"/>
              </a:solidFill>
            </a:ln>
          </p:spPr>
          <p:txBody>
            <a:bodyPr wrap="square" lIns="0" tIns="0" rIns="0" bIns="0" rtlCol="0"/>
            <a:lstStyle/>
            <a:p>
              <a:endParaRPr sz="865"/>
            </a:p>
          </p:txBody>
        </p:sp>
        <p:sp>
          <p:nvSpPr>
            <p:cNvPr id="585" name="object 585"/>
            <p:cNvSpPr/>
            <p:nvPr/>
          </p:nvSpPr>
          <p:spPr>
            <a:xfrm>
              <a:off x="3039678" y="2812754"/>
              <a:ext cx="86132" cy="0"/>
            </a:xfrm>
            <a:custGeom>
              <a:avLst/>
              <a:gdLst/>
              <a:ahLst/>
              <a:cxnLst/>
              <a:rect l="l" t="t" r="r" b="b"/>
              <a:pathLst>
                <a:path w="179070">
                  <a:moveTo>
                    <a:pt x="0" y="0"/>
                  </a:moveTo>
                  <a:lnTo>
                    <a:pt x="178634" y="0"/>
                  </a:lnTo>
                </a:path>
              </a:pathLst>
            </a:custGeom>
            <a:ln w="5080">
              <a:solidFill>
                <a:srgbClr val="231F20"/>
              </a:solidFill>
            </a:ln>
          </p:spPr>
          <p:txBody>
            <a:bodyPr wrap="square" lIns="0" tIns="0" rIns="0" bIns="0" rtlCol="0"/>
            <a:lstStyle/>
            <a:p>
              <a:endParaRPr sz="865"/>
            </a:p>
          </p:txBody>
        </p:sp>
        <p:sp>
          <p:nvSpPr>
            <p:cNvPr id="586" name="object 586"/>
            <p:cNvSpPr/>
            <p:nvPr/>
          </p:nvSpPr>
          <p:spPr>
            <a:xfrm>
              <a:off x="3156143" y="2810616"/>
              <a:ext cx="5804" cy="0"/>
            </a:xfrm>
            <a:custGeom>
              <a:avLst/>
              <a:gdLst/>
              <a:ahLst/>
              <a:cxnLst/>
              <a:rect l="l" t="t" r="r" b="b"/>
              <a:pathLst>
                <a:path w="12064">
                  <a:moveTo>
                    <a:pt x="0" y="0"/>
                  </a:moveTo>
                  <a:lnTo>
                    <a:pt x="11510" y="0"/>
                  </a:lnTo>
                </a:path>
              </a:pathLst>
            </a:custGeom>
            <a:ln w="6349">
              <a:solidFill>
                <a:srgbClr val="231F20"/>
              </a:solidFill>
            </a:ln>
          </p:spPr>
          <p:txBody>
            <a:bodyPr wrap="square" lIns="0" tIns="0" rIns="0" bIns="0" rtlCol="0"/>
            <a:lstStyle/>
            <a:p>
              <a:endParaRPr sz="865"/>
            </a:p>
          </p:txBody>
        </p:sp>
        <p:sp>
          <p:nvSpPr>
            <p:cNvPr id="587" name="object 587"/>
            <p:cNvSpPr/>
            <p:nvPr/>
          </p:nvSpPr>
          <p:spPr>
            <a:xfrm>
              <a:off x="3039678" y="2810616"/>
              <a:ext cx="86132" cy="0"/>
            </a:xfrm>
            <a:custGeom>
              <a:avLst/>
              <a:gdLst/>
              <a:ahLst/>
              <a:cxnLst/>
              <a:rect l="l" t="t" r="r" b="b"/>
              <a:pathLst>
                <a:path w="179070">
                  <a:moveTo>
                    <a:pt x="0" y="0"/>
                  </a:moveTo>
                  <a:lnTo>
                    <a:pt x="178634" y="0"/>
                  </a:lnTo>
                </a:path>
              </a:pathLst>
            </a:custGeom>
            <a:ln w="6349">
              <a:solidFill>
                <a:srgbClr val="231F20"/>
              </a:solidFill>
            </a:ln>
          </p:spPr>
          <p:txBody>
            <a:bodyPr wrap="square" lIns="0" tIns="0" rIns="0" bIns="0" rtlCol="0"/>
            <a:lstStyle/>
            <a:p>
              <a:endParaRPr sz="865"/>
            </a:p>
          </p:txBody>
        </p:sp>
        <p:sp>
          <p:nvSpPr>
            <p:cNvPr id="588" name="object 588"/>
            <p:cNvSpPr/>
            <p:nvPr/>
          </p:nvSpPr>
          <p:spPr>
            <a:xfrm>
              <a:off x="3039678" y="2808478"/>
              <a:ext cx="86132" cy="0"/>
            </a:xfrm>
            <a:custGeom>
              <a:avLst/>
              <a:gdLst/>
              <a:ahLst/>
              <a:cxnLst/>
              <a:rect l="l" t="t" r="r" b="b"/>
              <a:pathLst>
                <a:path w="179070">
                  <a:moveTo>
                    <a:pt x="0" y="0"/>
                  </a:moveTo>
                  <a:lnTo>
                    <a:pt x="178634" y="0"/>
                  </a:lnTo>
                </a:path>
              </a:pathLst>
            </a:custGeom>
            <a:ln w="5079">
              <a:solidFill>
                <a:srgbClr val="231F20"/>
              </a:solidFill>
            </a:ln>
          </p:spPr>
          <p:txBody>
            <a:bodyPr wrap="square" lIns="0" tIns="0" rIns="0" bIns="0" rtlCol="0"/>
            <a:lstStyle/>
            <a:p>
              <a:endParaRPr sz="865"/>
            </a:p>
          </p:txBody>
        </p:sp>
        <p:sp>
          <p:nvSpPr>
            <p:cNvPr id="589" name="object 589"/>
            <p:cNvSpPr/>
            <p:nvPr/>
          </p:nvSpPr>
          <p:spPr>
            <a:xfrm>
              <a:off x="3039678" y="2806646"/>
              <a:ext cx="86132" cy="0"/>
            </a:xfrm>
            <a:custGeom>
              <a:avLst/>
              <a:gdLst/>
              <a:ahLst/>
              <a:cxnLst/>
              <a:rect l="l" t="t" r="r" b="b"/>
              <a:pathLst>
                <a:path w="179070">
                  <a:moveTo>
                    <a:pt x="0" y="0"/>
                  </a:moveTo>
                  <a:lnTo>
                    <a:pt x="178634" y="0"/>
                  </a:lnTo>
                </a:path>
              </a:pathLst>
            </a:custGeom>
            <a:ln w="5080">
              <a:solidFill>
                <a:srgbClr val="231F20"/>
              </a:solidFill>
            </a:ln>
          </p:spPr>
          <p:txBody>
            <a:bodyPr wrap="square" lIns="0" tIns="0" rIns="0" bIns="0" rtlCol="0"/>
            <a:lstStyle/>
            <a:p>
              <a:endParaRPr sz="865"/>
            </a:p>
          </p:txBody>
        </p:sp>
        <p:sp>
          <p:nvSpPr>
            <p:cNvPr id="590" name="object 590"/>
            <p:cNvSpPr/>
            <p:nvPr/>
          </p:nvSpPr>
          <p:spPr>
            <a:xfrm>
              <a:off x="3039678" y="2804507"/>
              <a:ext cx="86132" cy="0"/>
            </a:xfrm>
            <a:custGeom>
              <a:avLst/>
              <a:gdLst/>
              <a:ahLst/>
              <a:cxnLst/>
              <a:rect l="l" t="t" r="r" b="b"/>
              <a:pathLst>
                <a:path w="179070">
                  <a:moveTo>
                    <a:pt x="0" y="0"/>
                  </a:moveTo>
                  <a:lnTo>
                    <a:pt x="178634" y="0"/>
                  </a:lnTo>
                </a:path>
              </a:pathLst>
            </a:custGeom>
            <a:ln w="6349">
              <a:solidFill>
                <a:srgbClr val="231F20"/>
              </a:solidFill>
            </a:ln>
          </p:spPr>
          <p:txBody>
            <a:bodyPr wrap="square" lIns="0" tIns="0" rIns="0" bIns="0" rtlCol="0"/>
            <a:lstStyle/>
            <a:p>
              <a:endParaRPr sz="865"/>
            </a:p>
          </p:txBody>
        </p:sp>
        <p:sp>
          <p:nvSpPr>
            <p:cNvPr id="591" name="object 591"/>
            <p:cNvSpPr/>
            <p:nvPr/>
          </p:nvSpPr>
          <p:spPr>
            <a:xfrm>
              <a:off x="3039678" y="2802369"/>
              <a:ext cx="87659" cy="0"/>
            </a:xfrm>
            <a:custGeom>
              <a:avLst/>
              <a:gdLst/>
              <a:ahLst/>
              <a:cxnLst/>
              <a:rect l="l" t="t" r="r" b="b"/>
              <a:pathLst>
                <a:path w="182245">
                  <a:moveTo>
                    <a:pt x="0" y="0"/>
                  </a:moveTo>
                  <a:lnTo>
                    <a:pt x="181724" y="0"/>
                  </a:lnTo>
                </a:path>
              </a:pathLst>
            </a:custGeom>
            <a:ln w="5079">
              <a:solidFill>
                <a:srgbClr val="231F20"/>
              </a:solidFill>
            </a:ln>
          </p:spPr>
          <p:txBody>
            <a:bodyPr wrap="square" lIns="0" tIns="0" rIns="0" bIns="0" rtlCol="0"/>
            <a:lstStyle/>
            <a:p>
              <a:endParaRPr sz="865"/>
            </a:p>
          </p:txBody>
        </p:sp>
        <p:sp>
          <p:nvSpPr>
            <p:cNvPr id="592" name="object 592"/>
            <p:cNvSpPr/>
            <p:nvPr/>
          </p:nvSpPr>
          <p:spPr>
            <a:xfrm>
              <a:off x="3039678" y="2800232"/>
              <a:ext cx="78802" cy="0"/>
            </a:xfrm>
            <a:custGeom>
              <a:avLst/>
              <a:gdLst/>
              <a:ahLst/>
              <a:cxnLst/>
              <a:rect l="l" t="t" r="r" b="b"/>
              <a:pathLst>
                <a:path w="163829">
                  <a:moveTo>
                    <a:pt x="0" y="0"/>
                  </a:moveTo>
                  <a:lnTo>
                    <a:pt x="163779" y="0"/>
                  </a:lnTo>
                </a:path>
              </a:pathLst>
            </a:custGeom>
            <a:ln w="6349">
              <a:solidFill>
                <a:srgbClr val="231F20"/>
              </a:solidFill>
            </a:ln>
          </p:spPr>
          <p:txBody>
            <a:bodyPr wrap="square" lIns="0" tIns="0" rIns="0" bIns="0" rtlCol="0"/>
            <a:lstStyle/>
            <a:p>
              <a:endParaRPr sz="865"/>
            </a:p>
          </p:txBody>
        </p:sp>
        <p:sp>
          <p:nvSpPr>
            <p:cNvPr id="593" name="object 593"/>
            <p:cNvSpPr/>
            <p:nvPr/>
          </p:nvSpPr>
          <p:spPr>
            <a:xfrm>
              <a:off x="3039677" y="2798093"/>
              <a:ext cx="70250" cy="0"/>
            </a:xfrm>
            <a:custGeom>
              <a:avLst/>
              <a:gdLst/>
              <a:ahLst/>
              <a:cxnLst/>
              <a:rect l="l" t="t" r="r" b="b"/>
              <a:pathLst>
                <a:path w="146050">
                  <a:moveTo>
                    <a:pt x="0" y="0"/>
                  </a:moveTo>
                  <a:lnTo>
                    <a:pt x="145707" y="0"/>
                  </a:lnTo>
                </a:path>
              </a:pathLst>
            </a:custGeom>
            <a:ln w="5080">
              <a:solidFill>
                <a:srgbClr val="231F20"/>
              </a:solidFill>
            </a:ln>
          </p:spPr>
          <p:txBody>
            <a:bodyPr wrap="square" lIns="0" tIns="0" rIns="0" bIns="0" rtlCol="0"/>
            <a:lstStyle/>
            <a:p>
              <a:endParaRPr sz="865"/>
            </a:p>
          </p:txBody>
        </p:sp>
        <p:sp>
          <p:nvSpPr>
            <p:cNvPr id="594" name="object 594"/>
            <p:cNvSpPr/>
            <p:nvPr/>
          </p:nvSpPr>
          <p:spPr>
            <a:xfrm>
              <a:off x="3039678" y="2796260"/>
              <a:ext cx="61697" cy="0"/>
            </a:xfrm>
            <a:custGeom>
              <a:avLst/>
              <a:gdLst/>
              <a:ahLst/>
              <a:cxnLst/>
              <a:rect l="l" t="t" r="r" b="b"/>
              <a:pathLst>
                <a:path w="128270">
                  <a:moveTo>
                    <a:pt x="0" y="0"/>
                  </a:moveTo>
                  <a:lnTo>
                    <a:pt x="127762" y="0"/>
                  </a:lnTo>
                </a:path>
              </a:pathLst>
            </a:custGeom>
            <a:ln w="5079">
              <a:solidFill>
                <a:srgbClr val="231F20"/>
              </a:solidFill>
            </a:ln>
          </p:spPr>
          <p:txBody>
            <a:bodyPr wrap="square" lIns="0" tIns="0" rIns="0" bIns="0" rtlCol="0"/>
            <a:lstStyle/>
            <a:p>
              <a:endParaRPr sz="865"/>
            </a:p>
          </p:txBody>
        </p:sp>
        <p:sp>
          <p:nvSpPr>
            <p:cNvPr id="595" name="object 595"/>
            <p:cNvSpPr/>
            <p:nvPr/>
          </p:nvSpPr>
          <p:spPr>
            <a:xfrm>
              <a:off x="3039678" y="2794123"/>
              <a:ext cx="52840" cy="0"/>
            </a:xfrm>
            <a:custGeom>
              <a:avLst/>
              <a:gdLst/>
              <a:ahLst/>
              <a:cxnLst/>
              <a:rect l="l" t="t" r="r" b="b"/>
              <a:pathLst>
                <a:path w="109854">
                  <a:moveTo>
                    <a:pt x="0" y="0"/>
                  </a:moveTo>
                  <a:lnTo>
                    <a:pt x="109804" y="0"/>
                  </a:lnTo>
                </a:path>
              </a:pathLst>
            </a:custGeom>
            <a:ln w="6349">
              <a:solidFill>
                <a:srgbClr val="231F20"/>
              </a:solidFill>
            </a:ln>
          </p:spPr>
          <p:txBody>
            <a:bodyPr wrap="square" lIns="0" tIns="0" rIns="0" bIns="0" rtlCol="0"/>
            <a:lstStyle/>
            <a:p>
              <a:endParaRPr sz="865"/>
            </a:p>
          </p:txBody>
        </p:sp>
        <p:sp>
          <p:nvSpPr>
            <p:cNvPr id="596" name="object 596"/>
            <p:cNvSpPr/>
            <p:nvPr/>
          </p:nvSpPr>
          <p:spPr>
            <a:xfrm>
              <a:off x="3039678" y="2791985"/>
              <a:ext cx="44288" cy="0"/>
            </a:xfrm>
            <a:custGeom>
              <a:avLst/>
              <a:gdLst/>
              <a:ahLst/>
              <a:cxnLst/>
              <a:rect l="l" t="t" r="r" b="b"/>
              <a:pathLst>
                <a:path w="92075">
                  <a:moveTo>
                    <a:pt x="0" y="0"/>
                  </a:moveTo>
                  <a:lnTo>
                    <a:pt x="91744" y="0"/>
                  </a:lnTo>
                </a:path>
              </a:pathLst>
            </a:custGeom>
            <a:ln w="5080">
              <a:solidFill>
                <a:srgbClr val="231F20"/>
              </a:solidFill>
            </a:ln>
          </p:spPr>
          <p:txBody>
            <a:bodyPr wrap="square" lIns="0" tIns="0" rIns="0" bIns="0" rtlCol="0"/>
            <a:lstStyle/>
            <a:p>
              <a:endParaRPr sz="865"/>
            </a:p>
          </p:txBody>
        </p:sp>
        <p:sp>
          <p:nvSpPr>
            <p:cNvPr id="597" name="object 597"/>
            <p:cNvSpPr/>
            <p:nvPr/>
          </p:nvSpPr>
          <p:spPr>
            <a:xfrm>
              <a:off x="3039677" y="2789846"/>
              <a:ext cx="35736" cy="0"/>
            </a:xfrm>
            <a:custGeom>
              <a:avLst/>
              <a:gdLst/>
              <a:ahLst/>
              <a:cxnLst/>
              <a:rect l="l" t="t" r="r" b="b"/>
              <a:pathLst>
                <a:path w="74295">
                  <a:moveTo>
                    <a:pt x="0" y="0"/>
                  </a:moveTo>
                  <a:lnTo>
                    <a:pt x="73787" y="0"/>
                  </a:lnTo>
                </a:path>
              </a:pathLst>
            </a:custGeom>
            <a:ln w="6349">
              <a:solidFill>
                <a:srgbClr val="231F20"/>
              </a:solidFill>
            </a:ln>
          </p:spPr>
          <p:txBody>
            <a:bodyPr wrap="square" lIns="0" tIns="0" rIns="0" bIns="0" rtlCol="0"/>
            <a:lstStyle/>
            <a:p>
              <a:endParaRPr sz="865"/>
            </a:p>
          </p:txBody>
        </p:sp>
        <p:sp>
          <p:nvSpPr>
            <p:cNvPr id="598" name="object 598"/>
            <p:cNvSpPr/>
            <p:nvPr/>
          </p:nvSpPr>
          <p:spPr>
            <a:xfrm>
              <a:off x="3039677" y="2787709"/>
              <a:ext cx="26879" cy="0"/>
            </a:xfrm>
            <a:custGeom>
              <a:avLst/>
              <a:gdLst/>
              <a:ahLst/>
              <a:cxnLst/>
              <a:rect l="l" t="t" r="r" b="b"/>
              <a:pathLst>
                <a:path w="55879">
                  <a:moveTo>
                    <a:pt x="0" y="0"/>
                  </a:moveTo>
                  <a:lnTo>
                    <a:pt x="55841" y="0"/>
                  </a:lnTo>
                </a:path>
              </a:pathLst>
            </a:custGeom>
            <a:ln w="5079">
              <a:solidFill>
                <a:srgbClr val="231F20"/>
              </a:solidFill>
            </a:ln>
          </p:spPr>
          <p:txBody>
            <a:bodyPr wrap="square" lIns="0" tIns="0" rIns="0" bIns="0" rtlCol="0"/>
            <a:lstStyle/>
            <a:p>
              <a:endParaRPr sz="865"/>
            </a:p>
          </p:txBody>
        </p:sp>
        <p:sp>
          <p:nvSpPr>
            <p:cNvPr id="599" name="object 599"/>
            <p:cNvSpPr/>
            <p:nvPr/>
          </p:nvSpPr>
          <p:spPr>
            <a:xfrm>
              <a:off x="3039678" y="2784349"/>
              <a:ext cx="18326" cy="2444"/>
            </a:xfrm>
            <a:custGeom>
              <a:avLst/>
              <a:gdLst/>
              <a:ahLst/>
              <a:cxnLst/>
              <a:rect l="l" t="t" r="r" b="b"/>
              <a:pathLst>
                <a:path w="38100" h="5079">
                  <a:moveTo>
                    <a:pt x="0" y="2540"/>
                  </a:moveTo>
                  <a:lnTo>
                    <a:pt x="37769" y="2540"/>
                  </a:lnTo>
                </a:path>
              </a:pathLst>
            </a:custGeom>
            <a:ln w="6350">
              <a:solidFill>
                <a:srgbClr val="231F20"/>
              </a:solidFill>
            </a:ln>
          </p:spPr>
          <p:txBody>
            <a:bodyPr wrap="square" lIns="0" tIns="0" rIns="0" bIns="0" rtlCol="0"/>
            <a:lstStyle/>
            <a:p>
              <a:endParaRPr sz="865"/>
            </a:p>
          </p:txBody>
        </p:sp>
        <p:sp>
          <p:nvSpPr>
            <p:cNvPr id="600" name="object 600"/>
            <p:cNvSpPr/>
            <p:nvPr/>
          </p:nvSpPr>
          <p:spPr>
            <a:xfrm>
              <a:off x="3039677" y="2782517"/>
              <a:ext cx="9774" cy="1832"/>
            </a:xfrm>
            <a:custGeom>
              <a:avLst/>
              <a:gdLst/>
              <a:ahLst/>
              <a:cxnLst/>
              <a:rect l="l" t="t" r="r" b="b"/>
              <a:pathLst>
                <a:path w="20320" h="3810">
                  <a:moveTo>
                    <a:pt x="0" y="1904"/>
                  </a:moveTo>
                  <a:lnTo>
                    <a:pt x="19824" y="1904"/>
                  </a:lnTo>
                </a:path>
              </a:pathLst>
            </a:custGeom>
            <a:ln w="5079">
              <a:solidFill>
                <a:srgbClr val="231F20"/>
              </a:solidFill>
            </a:ln>
          </p:spPr>
          <p:txBody>
            <a:bodyPr wrap="square" lIns="0" tIns="0" rIns="0" bIns="0" rtlCol="0"/>
            <a:lstStyle/>
            <a:p>
              <a:endParaRPr sz="865"/>
            </a:p>
          </p:txBody>
        </p:sp>
        <p:sp>
          <p:nvSpPr>
            <p:cNvPr id="601" name="object 601"/>
            <p:cNvSpPr/>
            <p:nvPr/>
          </p:nvSpPr>
          <p:spPr>
            <a:xfrm>
              <a:off x="1980385" y="2685741"/>
              <a:ext cx="305" cy="5192"/>
            </a:xfrm>
            <a:custGeom>
              <a:avLst/>
              <a:gdLst/>
              <a:ahLst/>
              <a:cxnLst/>
              <a:rect l="l" t="t" r="r" b="b"/>
              <a:pathLst>
                <a:path w="635" h="10795">
                  <a:moveTo>
                    <a:pt x="0" y="5397"/>
                  </a:moveTo>
                  <a:lnTo>
                    <a:pt x="584" y="5397"/>
                  </a:lnTo>
                </a:path>
              </a:pathLst>
            </a:custGeom>
            <a:ln w="12065">
              <a:solidFill>
                <a:srgbClr val="231F20"/>
              </a:solidFill>
            </a:ln>
          </p:spPr>
          <p:txBody>
            <a:bodyPr wrap="square" lIns="0" tIns="0" rIns="0" bIns="0" rtlCol="0"/>
            <a:lstStyle/>
            <a:p>
              <a:endParaRPr sz="865"/>
            </a:p>
          </p:txBody>
        </p:sp>
        <p:sp>
          <p:nvSpPr>
            <p:cNvPr id="602" name="object 602"/>
            <p:cNvSpPr/>
            <p:nvPr/>
          </p:nvSpPr>
          <p:spPr>
            <a:xfrm>
              <a:off x="2121066" y="2685430"/>
              <a:ext cx="0" cy="89186"/>
            </a:xfrm>
            <a:custGeom>
              <a:avLst/>
              <a:gdLst/>
              <a:ahLst/>
              <a:cxnLst/>
              <a:rect l="l" t="t" r="r" b="b"/>
              <a:pathLst>
                <a:path h="185420">
                  <a:moveTo>
                    <a:pt x="0" y="0"/>
                  </a:moveTo>
                  <a:lnTo>
                    <a:pt x="0" y="185073"/>
                  </a:lnTo>
                </a:path>
              </a:pathLst>
            </a:custGeom>
            <a:ln w="7251">
              <a:solidFill>
                <a:srgbClr val="231F20"/>
              </a:solidFill>
            </a:ln>
          </p:spPr>
          <p:txBody>
            <a:bodyPr wrap="square" lIns="0" tIns="0" rIns="0" bIns="0" rtlCol="0"/>
            <a:lstStyle/>
            <a:p>
              <a:endParaRPr sz="865"/>
            </a:p>
          </p:txBody>
        </p:sp>
        <p:sp>
          <p:nvSpPr>
            <p:cNvPr id="603" name="object 603"/>
            <p:cNvSpPr/>
            <p:nvPr/>
          </p:nvSpPr>
          <p:spPr>
            <a:xfrm>
              <a:off x="2065566" y="2685430"/>
              <a:ext cx="0" cy="89186"/>
            </a:xfrm>
            <a:custGeom>
              <a:avLst/>
              <a:gdLst/>
              <a:ahLst/>
              <a:cxnLst/>
              <a:rect l="l" t="t" r="r" b="b"/>
              <a:pathLst>
                <a:path h="185420">
                  <a:moveTo>
                    <a:pt x="0" y="0"/>
                  </a:moveTo>
                  <a:lnTo>
                    <a:pt x="0" y="185074"/>
                  </a:lnTo>
                </a:path>
              </a:pathLst>
            </a:custGeom>
            <a:ln w="7378">
              <a:solidFill>
                <a:srgbClr val="231F20"/>
              </a:solidFill>
            </a:ln>
          </p:spPr>
          <p:txBody>
            <a:bodyPr wrap="square" lIns="0" tIns="0" rIns="0" bIns="0" rtlCol="0"/>
            <a:lstStyle/>
            <a:p>
              <a:endParaRPr sz="865"/>
            </a:p>
          </p:txBody>
        </p:sp>
        <p:sp>
          <p:nvSpPr>
            <p:cNvPr id="604" name="object 604"/>
            <p:cNvSpPr/>
            <p:nvPr/>
          </p:nvSpPr>
          <p:spPr>
            <a:xfrm>
              <a:off x="2176536" y="2685429"/>
              <a:ext cx="0" cy="87049"/>
            </a:xfrm>
            <a:custGeom>
              <a:avLst/>
              <a:gdLst/>
              <a:ahLst/>
              <a:cxnLst/>
              <a:rect l="l" t="t" r="r" b="b"/>
              <a:pathLst>
                <a:path h="180975">
                  <a:moveTo>
                    <a:pt x="0" y="0"/>
                  </a:moveTo>
                  <a:lnTo>
                    <a:pt x="0" y="180373"/>
                  </a:lnTo>
                </a:path>
              </a:pathLst>
            </a:custGeom>
            <a:ln w="7251">
              <a:solidFill>
                <a:srgbClr val="231F20"/>
              </a:solidFill>
            </a:ln>
          </p:spPr>
          <p:txBody>
            <a:bodyPr wrap="square" lIns="0" tIns="0" rIns="0" bIns="0" rtlCol="0"/>
            <a:lstStyle/>
            <a:p>
              <a:endParaRPr sz="865"/>
            </a:p>
          </p:txBody>
        </p:sp>
        <p:sp>
          <p:nvSpPr>
            <p:cNvPr id="605" name="object 605"/>
            <p:cNvSpPr/>
            <p:nvPr/>
          </p:nvSpPr>
          <p:spPr>
            <a:xfrm>
              <a:off x="2306011" y="2685429"/>
              <a:ext cx="0" cy="87049"/>
            </a:xfrm>
            <a:custGeom>
              <a:avLst/>
              <a:gdLst/>
              <a:ahLst/>
              <a:cxnLst/>
              <a:rect l="l" t="t" r="r" b="b"/>
              <a:pathLst>
                <a:path h="180975">
                  <a:moveTo>
                    <a:pt x="0" y="0"/>
                  </a:moveTo>
                  <a:lnTo>
                    <a:pt x="0" y="180373"/>
                  </a:lnTo>
                </a:path>
              </a:pathLst>
            </a:custGeom>
            <a:ln w="7378">
              <a:solidFill>
                <a:srgbClr val="231F20"/>
              </a:solidFill>
            </a:ln>
          </p:spPr>
          <p:txBody>
            <a:bodyPr wrap="square" lIns="0" tIns="0" rIns="0" bIns="0" rtlCol="0"/>
            <a:lstStyle/>
            <a:p>
              <a:endParaRPr sz="865"/>
            </a:p>
          </p:txBody>
        </p:sp>
        <p:sp>
          <p:nvSpPr>
            <p:cNvPr id="606" name="object 606"/>
            <p:cNvSpPr/>
            <p:nvPr/>
          </p:nvSpPr>
          <p:spPr>
            <a:xfrm>
              <a:off x="2250515" y="2685429"/>
              <a:ext cx="0" cy="87049"/>
            </a:xfrm>
            <a:custGeom>
              <a:avLst/>
              <a:gdLst/>
              <a:ahLst/>
              <a:cxnLst/>
              <a:rect l="l" t="t" r="r" b="b"/>
              <a:pathLst>
                <a:path h="180975">
                  <a:moveTo>
                    <a:pt x="0" y="0"/>
                  </a:moveTo>
                  <a:lnTo>
                    <a:pt x="0" y="180373"/>
                  </a:lnTo>
                </a:path>
              </a:pathLst>
            </a:custGeom>
            <a:ln w="7251">
              <a:solidFill>
                <a:srgbClr val="231F20"/>
              </a:solidFill>
            </a:ln>
          </p:spPr>
          <p:txBody>
            <a:bodyPr wrap="square" lIns="0" tIns="0" rIns="0" bIns="0" rtlCol="0"/>
            <a:lstStyle/>
            <a:p>
              <a:endParaRPr sz="865"/>
            </a:p>
          </p:txBody>
        </p:sp>
        <p:sp>
          <p:nvSpPr>
            <p:cNvPr id="607" name="object 607"/>
            <p:cNvSpPr/>
            <p:nvPr/>
          </p:nvSpPr>
          <p:spPr>
            <a:xfrm>
              <a:off x="2043477" y="2727388"/>
              <a:ext cx="413557" cy="0"/>
            </a:xfrm>
            <a:custGeom>
              <a:avLst/>
              <a:gdLst/>
              <a:ahLst/>
              <a:cxnLst/>
              <a:rect l="l" t="t" r="r" b="b"/>
              <a:pathLst>
                <a:path w="859789">
                  <a:moveTo>
                    <a:pt x="0" y="0"/>
                  </a:moveTo>
                  <a:lnTo>
                    <a:pt x="859694" y="0"/>
                  </a:lnTo>
                </a:path>
              </a:pathLst>
            </a:custGeom>
            <a:ln w="5736">
              <a:solidFill>
                <a:srgbClr val="231F20"/>
              </a:solidFill>
            </a:ln>
          </p:spPr>
          <p:txBody>
            <a:bodyPr wrap="square" lIns="0" tIns="0" rIns="0" bIns="0" rtlCol="0"/>
            <a:lstStyle/>
            <a:p>
              <a:endParaRPr sz="865"/>
            </a:p>
          </p:txBody>
        </p:sp>
        <p:sp>
          <p:nvSpPr>
            <p:cNvPr id="608" name="object 608"/>
            <p:cNvSpPr/>
            <p:nvPr/>
          </p:nvSpPr>
          <p:spPr>
            <a:xfrm>
              <a:off x="1983829" y="2727388"/>
              <a:ext cx="29321" cy="0"/>
            </a:xfrm>
            <a:custGeom>
              <a:avLst/>
              <a:gdLst/>
              <a:ahLst/>
              <a:cxnLst/>
              <a:rect l="l" t="t" r="r" b="b"/>
              <a:pathLst>
                <a:path w="60960">
                  <a:moveTo>
                    <a:pt x="0" y="0"/>
                  </a:moveTo>
                  <a:lnTo>
                    <a:pt x="60510" y="0"/>
                  </a:lnTo>
                </a:path>
              </a:pathLst>
            </a:custGeom>
            <a:ln w="5736">
              <a:solidFill>
                <a:srgbClr val="231F20"/>
              </a:solidFill>
            </a:ln>
          </p:spPr>
          <p:txBody>
            <a:bodyPr wrap="square" lIns="0" tIns="0" rIns="0" bIns="0" rtlCol="0"/>
            <a:lstStyle/>
            <a:p>
              <a:endParaRPr sz="865"/>
            </a:p>
          </p:txBody>
        </p:sp>
        <p:sp>
          <p:nvSpPr>
            <p:cNvPr id="609" name="object 609"/>
            <p:cNvSpPr/>
            <p:nvPr/>
          </p:nvSpPr>
          <p:spPr>
            <a:xfrm>
              <a:off x="2361511" y="2685429"/>
              <a:ext cx="0" cy="87049"/>
            </a:xfrm>
            <a:custGeom>
              <a:avLst/>
              <a:gdLst/>
              <a:ahLst/>
              <a:cxnLst/>
              <a:rect l="l" t="t" r="r" b="b"/>
              <a:pathLst>
                <a:path h="180975">
                  <a:moveTo>
                    <a:pt x="0" y="0"/>
                  </a:moveTo>
                  <a:lnTo>
                    <a:pt x="0" y="180373"/>
                  </a:lnTo>
                </a:path>
              </a:pathLst>
            </a:custGeom>
            <a:ln w="7251">
              <a:solidFill>
                <a:srgbClr val="231F20"/>
              </a:solidFill>
            </a:ln>
          </p:spPr>
          <p:txBody>
            <a:bodyPr wrap="square" lIns="0" tIns="0" rIns="0" bIns="0" rtlCol="0"/>
            <a:lstStyle/>
            <a:p>
              <a:endParaRPr sz="865"/>
            </a:p>
          </p:txBody>
        </p:sp>
        <p:sp>
          <p:nvSpPr>
            <p:cNvPr id="610" name="object 610"/>
            <p:cNvSpPr/>
            <p:nvPr/>
          </p:nvSpPr>
          <p:spPr>
            <a:xfrm>
              <a:off x="3156144" y="2857623"/>
              <a:ext cx="153328" cy="0"/>
            </a:xfrm>
            <a:custGeom>
              <a:avLst/>
              <a:gdLst/>
              <a:ahLst/>
              <a:cxnLst/>
              <a:rect l="l" t="t" r="r" b="b"/>
              <a:pathLst>
                <a:path w="318770">
                  <a:moveTo>
                    <a:pt x="0" y="0"/>
                  </a:moveTo>
                  <a:lnTo>
                    <a:pt x="318230" y="0"/>
                  </a:lnTo>
                </a:path>
              </a:pathLst>
            </a:custGeom>
            <a:ln w="3873">
              <a:solidFill>
                <a:srgbClr val="231F20"/>
              </a:solidFill>
            </a:ln>
          </p:spPr>
          <p:txBody>
            <a:bodyPr wrap="square" lIns="0" tIns="0" rIns="0" bIns="0" rtlCol="0"/>
            <a:lstStyle/>
            <a:p>
              <a:endParaRPr sz="865"/>
            </a:p>
          </p:txBody>
        </p:sp>
        <p:sp>
          <p:nvSpPr>
            <p:cNvPr id="611" name="object 611"/>
            <p:cNvSpPr/>
            <p:nvPr/>
          </p:nvSpPr>
          <p:spPr>
            <a:xfrm>
              <a:off x="2043478" y="2857623"/>
              <a:ext cx="1082151" cy="0"/>
            </a:xfrm>
            <a:custGeom>
              <a:avLst/>
              <a:gdLst/>
              <a:ahLst/>
              <a:cxnLst/>
              <a:rect l="l" t="t" r="r" b="b"/>
              <a:pathLst>
                <a:path w="2249804">
                  <a:moveTo>
                    <a:pt x="0" y="0"/>
                  </a:moveTo>
                  <a:lnTo>
                    <a:pt x="2249746" y="0"/>
                  </a:lnTo>
                </a:path>
              </a:pathLst>
            </a:custGeom>
            <a:ln w="3873">
              <a:solidFill>
                <a:srgbClr val="231F20"/>
              </a:solidFill>
            </a:ln>
          </p:spPr>
          <p:txBody>
            <a:bodyPr wrap="square" lIns="0" tIns="0" rIns="0" bIns="0" rtlCol="0"/>
            <a:lstStyle/>
            <a:p>
              <a:endParaRPr sz="865"/>
            </a:p>
          </p:txBody>
        </p:sp>
        <p:sp>
          <p:nvSpPr>
            <p:cNvPr id="612" name="object 612"/>
            <p:cNvSpPr/>
            <p:nvPr/>
          </p:nvSpPr>
          <p:spPr>
            <a:xfrm>
              <a:off x="1876134" y="2857623"/>
              <a:ext cx="136835" cy="0"/>
            </a:xfrm>
            <a:custGeom>
              <a:avLst/>
              <a:gdLst/>
              <a:ahLst/>
              <a:cxnLst/>
              <a:rect l="l" t="t" r="r" b="b"/>
              <a:pathLst>
                <a:path w="284480">
                  <a:moveTo>
                    <a:pt x="0" y="0"/>
                  </a:moveTo>
                  <a:lnTo>
                    <a:pt x="284408" y="0"/>
                  </a:lnTo>
                </a:path>
              </a:pathLst>
            </a:custGeom>
            <a:ln w="3873">
              <a:solidFill>
                <a:srgbClr val="231F20"/>
              </a:solidFill>
            </a:ln>
          </p:spPr>
          <p:txBody>
            <a:bodyPr wrap="square" lIns="0" tIns="0" rIns="0" bIns="0" rtlCol="0"/>
            <a:lstStyle/>
            <a:p>
              <a:endParaRPr sz="865"/>
            </a:p>
          </p:txBody>
        </p:sp>
        <p:sp>
          <p:nvSpPr>
            <p:cNvPr id="613" name="object 613"/>
            <p:cNvSpPr/>
            <p:nvPr/>
          </p:nvSpPr>
          <p:spPr>
            <a:xfrm>
              <a:off x="3331527" y="2809207"/>
              <a:ext cx="917" cy="305"/>
            </a:xfrm>
            <a:custGeom>
              <a:avLst/>
              <a:gdLst/>
              <a:ahLst/>
              <a:cxnLst/>
              <a:rect l="l" t="t" r="r" b="b"/>
              <a:pathLst>
                <a:path w="1904" h="635">
                  <a:moveTo>
                    <a:pt x="1765" y="0"/>
                  </a:moveTo>
                  <a:lnTo>
                    <a:pt x="0" y="355"/>
                  </a:lnTo>
                </a:path>
              </a:pathLst>
            </a:custGeom>
            <a:ln w="3175">
              <a:solidFill>
                <a:srgbClr val="231F20"/>
              </a:solidFill>
            </a:ln>
          </p:spPr>
          <p:txBody>
            <a:bodyPr wrap="square" lIns="0" tIns="0" rIns="0" bIns="0" rtlCol="0"/>
            <a:lstStyle/>
            <a:p>
              <a:endParaRPr sz="865"/>
            </a:p>
          </p:txBody>
        </p:sp>
        <p:sp>
          <p:nvSpPr>
            <p:cNvPr id="614" name="object 614"/>
            <p:cNvSpPr/>
            <p:nvPr/>
          </p:nvSpPr>
          <p:spPr>
            <a:xfrm>
              <a:off x="3331527" y="2809207"/>
              <a:ext cx="917" cy="305"/>
            </a:xfrm>
            <a:custGeom>
              <a:avLst/>
              <a:gdLst/>
              <a:ahLst/>
              <a:cxnLst/>
              <a:rect l="l" t="t" r="r" b="b"/>
              <a:pathLst>
                <a:path w="1904" h="635">
                  <a:moveTo>
                    <a:pt x="1765" y="0"/>
                  </a:moveTo>
                  <a:lnTo>
                    <a:pt x="0" y="355"/>
                  </a:lnTo>
                </a:path>
              </a:pathLst>
            </a:custGeom>
            <a:ln w="3175">
              <a:solidFill>
                <a:srgbClr val="231F20"/>
              </a:solidFill>
            </a:ln>
          </p:spPr>
          <p:txBody>
            <a:bodyPr wrap="square" lIns="0" tIns="0" rIns="0" bIns="0" rtlCol="0"/>
            <a:lstStyle/>
            <a:p>
              <a:endParaRPr sz="865"/>
            </a:p>
          </p:txBody>
        </p:sp>
        <p:sp>
          <p:nvSpPr>
            <p:cNvPr id="615" name="object 615"/>
            <p:cNvSpPr/>
            <p:nvPr/>
          </p:nvSpPr>
          <p:spPr>
            <a:xfrm>
              <a:off x="3332376" y="2795719"/>
              <a:ext cx="72083" cy="13745"/>
            </a:xfrm>
            <a:custGeom>
              <a:avLst/>
              <a:gdLst/>
              <a:ahLst/>
              <a:cxnLst/>
              <a:rect l="l" t="t" r="r" b="b"/>
              <a:pathLst>
                <a:path w="149860" h="28575">
                  <a:moveTo>
                    <a:pt x="0" y="28041"/>
                  </a:moveTo>
                  <a:lnTo>
                    <a:pt x="149339" y="0"/>
                  </a:lnTo>
                </a:path>
              </a:pathLst>
            </a:custGeom>
            <a:ln w="3175">
              <a:solidFill>
                <a:srgbClr val="231F20"/>
              </a:solidFill>
            </a:ln>
          </p:spPr>
          <p:txBody>
            <a:bodyPr wrap="square" lIns="0" tIns="0" rIns="0" bIns="0" rtlCol="0"/>
            <a:lstStyle/>
            <a:p>
              <a:endParaRPr sz="865"/>
            </a:p>
          </p:txBody>
        </p:sp>
        <p:sp>
          <p:nvSpPr>
            <p:cNvPr id="616" name="object 616"/>
            <p:cNvSpPr/>
            <p:nvPr/>
          </p:nvSpPr>
          <p:spPr>
            <a:xfrm>
              <a:off x="3331529" y="2795718"/>
              <a:ext cx="94685" cy="13745"/>
            </a:xfrm>
            <a:custGeom>
              <a:avLst/>
              <a:gdLst/>
              <a:ahLst/>
              <a:cxnLst/>
              <a:rect l="l" t="t" r="r" b="b"/>
              <a:pathLst>
                <a:path w="196850" h="28575">
                  <a:moveTo>
                    <a:pt x="0" y="28397"/>
                  </a:moveTo>
                  <a:lnTo>
                    <a:pt x="151104" y="0"/>
                  </a:lnTo>
                  <a:lnTo>
                    <a:pt x="196862" y="0"/>
                  </a:lnTo>
                </a:path>
              </a:pathLst>
            </a:custGeom>
            <a:ln w="3175">
              <a:solidFill>
                <a:srgbClr val="231F20"/>
              </a:solidFill>
            </a:ln>
          </p:spPr>
          <p:txBody>
            <a:bodyPr wrap="square" lIns="0" tIns="0" rIns="0" bIns="0" rtlCol="0"/>
            <a:lstStyle/>
            <a:p>
              <a:endParaRPr sz="865"/>
            </a:p>
          </p:txBody>
        </p:sp>
        <p:sp>
          <p:nvSpPr>
            <p:cNvPr id="617" name="object 617"/>
            <p:cNvSpPr/>
            <p:nvPr/>
          </p:nvSpPr>
          <p:spPr>
            <a:xfrm>
              <a:off x="3436036" y="2795720"/>
              <a:ext cx="917" cy="0"/>
            </a:xfrm>
            <a:custGeom>
              <a:avLst/>
              <a:gdLst/>
              <a:ahLst/>
              <a:cxnLst/>
              <a:rect l="l" t="t" r="r" b="b"/>
              <a:pathLst>
                <a:path w="1904">
                  <a:moveTo>
                    <a:pt x="0" y="0"/>
                  </a:moveTo>
                  <a:lnTo>
                    <a:pt x="1295" y="0"/>
                  </a:lnTo>
                </a:path>
              </a:pathLst>
            </a:custGeom>
            <a:ln w="3175">
              <a:solidFill>
                <a:srgbClr val="231F20"/>
              </a:solidFill>
            </a:ln>
          </p:spPr>
          <p:txBody>
            <a:bodyPr wrap="square" lIns="0" tIns="0" rIns="0" bIns="0" rtlCol="0"/>
            <a:lstStyle/>
            <a:p>
              <a:endParaRPr sz="865"/>
            </a:p>
          </p:txBody>
        </p:sp>
        <p:sp>
          <p:nvSpPr>
            <p:cNvPr id="618" name="object 618"/>
            <p:cNvSpPr/>
            <p:nvPr/>
          </p:nvSpPr>
          <p:spPr>
            <a:xfrm>
              <a:off x="3426220" y="2795721"/>
              <a:ext cx="497246" cy="0"/>
            </a:xfrm>
            <a:custGeom>
              <a:avLst/>
              <a:gdLst/>
              <a:ahLst/>
              <a:cxnLst/>
              <a:rect l="l" t="t" r="r" b="b"/>
              <a:pathLst>
                <a:path w="1033779">
                  <a:moveTo>
                    <a:pt x="0" y="0"/>
                  </a:moveTo>
                  <a:lnTo>
                    <a:pt x="1033287" y="0"/>
                  </a:lnTo>
                </a:path>
              </a:pathLst>
            </a:custGeom>
            <a:ln w="3175">
              <a:solidFill>
                <a:srgbClr val="231F20"/>
              </a:solidFill>
            </a:ln>
          </p:spPr>
          <p:txBody>
            <a:bodyPr wrap="square" lIns="0" tIns="0" rIns="0" bIns="0" rtlCol="0"/>
            <a:lstStyle/>
            <a:p>
              <a:endParaRPr sz="865"/>
            </a:p>
          </p:txBody>
        </p:sp>
        <p:sp>
          <p:nvSpPr>
            <p:cNvPr id="619" name="object 619"/>
            <p:cNvSpPr/>
            <p:nvPr/>
          </p:nvSpPr>
          <p:spPr>
            <a:xfrm>
              <a:off x="3674817" y="2795354"/>
              <a:ext cx="0" cy="917"/>
            </a:xfrm>
            <a:custGeom>
              <a:avLst/>
              <a:gdLst/>
              <a:ahLst/>
              <a:cxnLst/>
              <a:rect l="l" t="t" r="r" b="b"/>
              <a:pathLst>
                <a:path h="1904">
                  <a:moveTo>
                    <a:pt x="0" y="0"/>
                  </a:moveTo>
                  <a:lnTo>
                    <a:pt x="0" y="1523"/>
                  </a:lnTo>
                </a:path>
              </a:pathLst>
            </a:custGeom>
            <a:ln w="3175">
              <a:solidFill>
                <a:srgbClr val="231F20"/>
              </a:solidFill>
            </a:ln>
          </p:spPr>
          <p:txBody>
            <a:bodyPr wrap="square" lIns="0" tIns="0" rIns="0" bIns="0" rtlCol="0"/>
            <a:lstStyle/>
            <a:p>
              <a:endParaRPr sz="865"/>
            </a:p>
          </p:txBody>
        </p:sp>
        <p:sp>
          <p:nvSpPr>
            <p:cNvPr id="620" name="object 620"/>
            <p:cNvSpPr/>
            <p:nvPr/>
          </p:nvSpPr>
          <p:spPr>
            <a:xfrm>
              <a:off x="1251290" y="2794802"/>
              <a:ext cx="625223" cy="0"/>
            </a:xfrm>
            <a:custGeom>
              <a:avLst/>
              <a:gdLst/>
              <a:ahLst/>
              <a:cxnLst/>
              <a:rect l="l" t="t" r="r" b="b"/>
              <a:pathLst>
                <a:path w="1299845">
                  <a:moveTo>
                    <a:pt x="0" y="0"/>
                  </a:moveTo>
                  <a:lnTo>
                    <a:pt x="1299819" y="0"/>
                  </a:lnTo>
                </a:path>
              </a:pathLst>
            </a:custGeom>
            <a:ln w="5343">
              <a:solidFill>
                <a:srgbClr val="231F20"/>
              </a:solidFill>
            </a:ln>
          </p:spPr>
          <p:txBody>
            <a:bodyPr wrap="square" lIns="0" tIns="0" rIns="0" bIns="0" rtlCol="0"/>
            <a:lstStyle/>
            <a:p>
              <a:endParaRPr sz="865"/>
            </a:p>
          </p:txBody>
        </p:sp>
        <p:sp>
          <p:nvSpPr>
            <p:cNvPr id="621" name="object 621"/>
            <p:cNvSpPr/>
            <p:nvPr/>
          </p:nvSpPr>
          <p:spPr>
            <a:xfrm>
              <a:off x="3308845" y="2826246"/>
              <a:ext cx="0" cy="31765"/>
            </a:xfrm>
            <a:custGeom>
              <a:avLst/>
              <a:gdLst/>
              <a:ahLst/>
              <a:cxnLst/>
              <a:rect l="l" t="t" r="r" b="b"/>
              <a:pathLst>
                <a:path h="66039">
                  <a:moveTo>
                    <a:pt x="0" y="0"/>
                  </a:moveTo>
                  <a:lnTo>
                    <a:pt x="0" y="65474"/>
                  </a:lnTo>
                </a:path>
              </a:pathLst>
            </a:custGeom>
            <a:ln w="3175">
              <a:solidFill>
                <a:srgbClr val="231F20"/>
              </a:solidFill>
            </a:ln>
          </p:spPr>
          <p:txBody>
            <a:bodyPr wrap="square" lIns="0" tIns="0" rIns="0" bIns="0" rtlCol="0"/>
            <a:lstStyle/>
            <a:p>
              <a:endParaRPr sz="865"/>
            </a:p>
          </p:txBody>
        </p:sp>
        <p:sp>
          <p:nvSpPr>
            <p:cNvPr id="622" name="object 622"/>
            <p:cNvSpPr/>
            <p:nvPr/>
          </p:nvSpPr>
          <p:spPr>
            <a:xfrm>
              <a:off x="1876624" y="2688650"/>
              <a:ext cx="0" cy="169211"/>
            </a:xfrm>
            <a:custGeom>
              <a:avLst/>
              <a:gdLst/>
              <a:ahLst/>
              <a:cxnLst/>
              <a:rect l="l" t="t" r="r" b="b"/>
              <a:pathLst>
                <a:path h="351789">
                  <a:moveTo>
                    <a:pt x="0" y="0"/>
                  </a:moveTo>
                  <a:lnTo>
                    <a:pt x="0" y="351532"/>
                  </a:lnTo>
                </a:path>
              </a:pathLst>
            </a:custGeom>
            <a:ln w="4388">
              <a:solidFill>
                <a:srgbClr val="231F20"/>
              </a:solidFill>
            </a:ln>
          </p:spPr>
          <p:txBody>
            <a:bodyPr wrap="square" lIns="0" tIns="0" rIns="0" bIns="0" rtlCol="0"/>
            <a:lstStyle/>
            <a:p>
              <a:endParaRPr sz="865"/>
            </a:p>
          </p:txBody>
        </p:sp>
        <p:sp>
          <p:nvSpPr>
            <p:cNvPr id="623" name="object 623"/>
            <p:cNvSpPr/>
            <p:nvPr/>
          </p:nvSpPr>
          <p:spPr>
            <a:xfrm>
              <a:off x="2743141" y="2778626"/>
              <a:ext cx="0" cy="47953"/>
            </a:xfrm>
            <a:custGeom>
              <a:avLst/>
              <a:gdLst/>
              <a:ahLst/>
              <a:cxnLst/>
              <a:rect l="l" t="t" r="r" b="b"/>
              <a:pathLst>
                <a:path h="99695">
                  <a:moveTo>
                    <a:pt x="0" y="0"/>
                  </a:moveTo>
                  <a:lnTo>
                    <a:pt x="0" y="99244"/>
                  </a:lnTo>
                </a:path>
              </a:pathLst>
            </a:custGeom>
            <a:ln w="3175">
              <a:solidFill>
                <a:srgbClr val="231F20"/>
              </a:solidFill>
            </a:ln>
          </p:spPr>
          <p:txBody>
            <a:bodyPr wrap="square" lIns="0" tIns="0" rIns="0" bIns="0" rtlCol="0"/>
            <a:lstStyle/>
            <a:p>
              <a:endParaRPr sz="865"/>
            </a:p>
          </p:txBody>
        </p:sp>
        <p:sp>
          <p:nvSpPr>
            <p:cNvPr id="624" name="object 624"/>
            <p:cNvSpPr/>
            <p:nvPr/>
          </p:nvSpPr>
          <p:spPr>
            <a:xfrm>
              <a:off x="2725140" y="2822187"/>
              <a:ext cx="0" cy="4276"/>
            </a:xfrm>
            <a:custGeom>
              <a:avLst/>
              <a:gdLst/>
              <a:ahLst/>
              <a:cxnLst/>
              <a:rect l="l" t="t" r="r" b="b"/>
              <a:pathLst>
                <a:path h="8889">
                  <a:moveTo>
                    <a:pt x="0" y="8445"/>
                  </a:moveTo>
                  <a:lnTo>
                    <a:pt x="0" y="0"/>
                  </a:lnTo>
                </a:path>
              </a:pathLst>
            </a:custGeom>
            <a:ln w="3175">
              <a:solidFill>
                <a:srgbClr val="231F20"/>
              </a:solidFill>
            </a:ln>
          </p:spPr>
          <p:txBody>
            <a:bodyPr wrap="square" lIns="0" tIns="0" rIns="0" bIns="0" rtlCol="0"/>
            <a:lstStyle/>
            <a:p>
              <a:endParaRPr sz="865"/>
            </a:p>
          </p:txBody>
        </p:sp>
        <p:sp>
          <p:nvSpPr>
            <p:cNvPr id="625" name="object 625"/>
            <p:cNvSpPr/>
            <p:nvPr/>
          </p:nvSpPr>
          <p:spPr>
            <a:xfrm>
              <a:off x="3330401" y="2809375"/>
              <a:ext cx="1222" cy="305"/>
            </a:xfrm>
            <a:custGeom>
              <a:avLst/>
              <a:gdLst/>
              <a:ahLst/>
              <a:cxnLst/>
              <a:rect l="l" t="t" r="r" b="b"/>
              <a:pathLst>
                <a:path w="2539" h="635">
                  <a:moveTo>
                    <a:pt x="0" y="355"/>
                  </a:moveTo>
                  <a:lnTo>
                    <a:pt x="2349" y="0"/>
                  </a:lnTo>
                </a:path>
              </a:pathLst>
            </a:custGeom>
            <a:ln w="3175">
              <a:solidFill>
                <a:srgbClr val="231F20"/>
              </a:solidFill>
            </a:ln>
          </p:spPr>
          <p:txBody>
            <a:bodyPr wrap="square" lIns="0" tIns="0" rIns="0" bIns="0" rtlCol="0"/>
            <a:lstStyle/>
            <a:p>
              <a:endParaRPr sz="865"/>
            </a:p>
          </p:txBody>
        </p:sp>
        <p:sp>
          <p:nvSpPr>
            <p:cNvPr id="626" name="object 626"/>
            <p:cNvSpPr/>
            <p:nvPr/>
          </p:nvSpPr>
          <p:spPr>
            <a:xfrm>
              <a:off x="3309296" y="2809546"/>
              <a:ext cx="21380" cy="4276"/>
            </a:xfrm>
            <a:custGeom>
              <a:avLst/>
              <a:gdLst/>
              <a:ahLst/>
              <a:cxnLst/>
              <a:rect l="l" t="t" r="r" b="b"/>
              <a:pathLst>
                <a:path w="44450" h="8889">
                  <a:moveTo>
                    <a:pt x="43878" y="0"/>
                  </a:moveTo>
                  <a:lnTo>
                    <a:pt x="0" y="8331"/>
                  </a:lnTo>
                </a:path>
              </a:pathLst>
            </a:custGeom>
            <a:ln w="3175">
              <a:solidFill>
                <a:srgbClr val="231F20"/>
              </a:solidFill>
            </a:ln>
          </p:spPr>
          <p:txBody>
            <a:bodyPr wrap="square" lIns="0" tIns="0" rIns="0" bIns="0" rtlCol="0"/>
            <a:lstStyle/>
            <a:p>
              <a:endParaRPr sz="865"/>
            </a:p>
          </p:txBody>
        </p:sp>
        <p:sp>
          <p:nvSpPr>
            <p:cNvPr id="627" name="object 627"/>
            <p:cNvSpPr/>
            <p:nvPr/>
          </p:nvSpPr>
          <p:spPr>
            <a:xfrm>
              <a:off x="3039113" y="2853109"/>
              <a:ext cx="0" cy="4582"/>
            </a:xfrm>
            <a:custGeom>
              <a:avLst/>
              <a:gdLst/>
              <a:ahLst/>
              <a:cxnLst/>
              <a:rect l="l" t="t" r="r" b="b"/>
              <a:pathLst>
                <a:path h="9525">
                  <a:moveTo>
                    <a:pt x="0" y="9385"/>
                  </a:moveTo>
                  <a:lnTo>
                    <a:pt x="0" y="0"/>
                  </a:lnTo>
                </a:path>
              </a:pathLst>
            </a:custGeom>
            <a:ln w="3873">
              <a:solidFill>
                <a:srgbClr val="231F20"/>
              </a:solidFill>
            </a:ln>
          </p:spPr>
          <p:txBody>
            <a:bodyPr wrap="square" lIns="0" tIns="0" rIns="0" bIns="0" rtlCol="0"/>
            <a:lstStyle/>
            <a:p>
              <a:endParaRPr sz="865"/>
            </a:p>
          </p:txBody>
        </p:sp>
        <p:sp>
          <p:nvSpPr>
            <p:cNvPr id="628" name="object 628"/>
            <p:cNvSpPr/>
            <p:nvPr/>
          </p:nvSpPr>
          <p:spPr>
            <a:xfrm>
              <a:off x="2043477" y="2853110"/>
              <a:ext cx="995714" cy="0"/>
            </a:xfrm>
            <a:custGeom>
              <a:avLst/>
              <a:gdLst/>
              <a:ahLst/>
              <a:cxnLst/>
              <a:rect l="l" t="t" r="r" b="b"/>
              <a:pathLst>
                <a:path w="2070100">
                  <a:moveTo>
                    <a:pt x="0" y="0"/>
                  </a:moveTo>
                  <a:lnTo>
                    <a:pt x="2069941" y="0"/>
                  </a:lnTo>
                </a:path>
              </a:pathLst>
            </a:custGeom>
            <a:ln w="3873">
              <a:solidFill>
                <a:srgbClr val="231F20"/>
              </a:solidFill>
            </a:ln>
          </p:spPr>
          <p:txBody>
            <a:bodyPr wrap="square" lIns="0" tIns="0" rIns="0" bIns="0" rtlCol="0"/>
            <a:lstStyle/>
            <a:p>
              <a:endParaRPr sz="865"/>
            </a:p>
          </p:txBody>
        </p:sp>
        <p:sp>
          <p:nvSpPr>
            <p:cNvPr id="629" name="object 629"/>
            <p:cNvSpPr/>
            <p:nvPr/>
          </p:nvSpPr>
          <p:spPr>
            <a:xfrm>
              <a:off x="1249230" y="2678490"/>
              <a:ext cx="1956377" cy="176453"/>
            </a:xfrm>
            <a:prstGeom prst="rect">
              <a:avLst/>
            </a:prstGeom>
            <a:blipFill>
              <a:blip r:embed="rId6" cstate="print"/>
              <a:stretch>
                <a:fillRect/>
              </a:stretch>
            </a:blipFill>
          </p:spPr>
          <p:txBody>
            <a:bodyPr wrap="square" lIns="0" tIns="0" rIns="0" bIns="0" rtlCol="0"/>
            <a:lstStyle/>
            <a:p>
              <a:endParaRPr sz="865"/>
            </a:p>
          </p:txBody>
        </p:sp>
        <p:sp>
          <p:nvSpPr>
            <p:cNvPr id="630" name="object 630"/>
            <p:cNvSpPr/>
            <p:nvPr/>
          </p:nvSpPr>
          <p:spPr>
            <a:xfrm>
              <a:off x="2996622" y="2817672"/>
              <a:ext cx="6109" cy="0"/>
            </a:xfrm>
            <a:custGeom>
              <a:avLst/>
              <a:gdLst/>
              <a:ahLst/>
              <a:cxnLst/>
              <a:rect l="l" t="t" r="r" b="b"/>
              <a:pathLst>
                <a:path w="12700">
                  <a:moveTo>
                    <a:pt x="0" y="0"/>
                  </a:moveTo>
                  <a:lnTo>
                    <a:pt x="12435" y="0"/>
                  </a:lnTo>
                </a:path>
              </a:pathLst>
            </a:custGeom>
            <a:ln w="3175">
              <a:solidFill>
                <a:srgbClr val="231F20"/>
              </a:solidFill>
            </a:ln>
          </p:spPr>
          <p:txBody>
            <a:bodyPr wrap="square" lIns="0" tIns="0" rIns="0" bIns="0" rtlCol="0"/>
            <a:lstStyle/>
            <a:p>
              <a:endParaRPr sz="865"/>
            </a:p>
          </p:txBody>
        </p:sp>
        <p:sp>
          <p:nvSpPr>
            <p:cNvPr id="631" name="object 631"/>
            <p:cNvSpPr/>
            <p:nvPr/>
          </p:nvSpPr>
          <p:spPr>
            <a:xfrm>
              <a:off x="2904135" y="2817672"/>
              <a:ext cx="6109" cy="0"/>
            </a:xfrm>
            <a:custGeom>
              <a:avLst/>
              <a:gdLst/>
              <a:ahLst/>
              <a:cxnLst/>
              <a:rect l="l" t="t" r="r" b="b"/>
              <a:pathLst>
                <a:path w="12700">
                  <a:moveTo>
                    <a:pt x="0" y="0"/>
                  </a:moveTo>
                  <a:lnTo>
                    <a:pt x="12435" y="0"/>
                  </a:lnTo>
                </a:path>
              </a:pathLst>
            </a:custGeom>
            <a:ln w="3175">
              <a:solidFill>
                <a:srgbClr val="231F20"/>
              </a:solidFill>
            </a:ln>
          </p:spPr>
          <p:txBody>
            <a:bodyPr wrap="square" lIns="0" tIns="0" rIns="0" bIns="0" rtlCol="0"/>
            <a:lstStyle/>
            <a:p>
              <a:endParaRPr sz="865"/>
            </a:p>
          </p:txBody>
        </p:sp>
        <p:sp>
          <p:nvSpPr>
            <p:cNvPr id="632" name="object 632"/>
            <p:cNvSpPr/>
            <p:nvPr/>
          </p:nvSpPr>
          <p:spPr>
            <a:xfrm>
              <a:off x="2811647" y="2817672"/>
              <a:ext cx="6109" cy="0"/>
            </a:xfrm>
            <a:custGeom>
              <a:avLst/>
              <a:gdLst/>
              <a:ahLst/>
              <a:cxnLst/>
              <a:rect l="l" t="t" r="r" b="b"/>
              <a:pathLst>
                <a:path w="12700">
                  <a:moveTo>
                    <a:pt x="0" y="0"/>
                  </a:moveTo>
                  <a:lnTo>
                    <a:pt x="12435" y="0"/>
                  </a:lnTo>
                </a:path>
              </a:pathLst>
            </a:custGeom>
            <a:ln w="3175">
              <a:solidFill>
                <a:srgbClr val="231F20"/>
              </a:solidFill>
            </a:ln>
          </p:spPr>
          <p:txBody>
            <a:bodyPr wrap="square" lIns="0" tIns="0" rIns="0" bIns="0" rtlCol="0"/>
            <a:lstStyle/>
            <a:p>
              <a:endParaRPr sz="865"/>
            </a:p>
          </p:txBody>
        </p:sp>
        <p:sp>
          <p:nvSpPr>
            <p:cNvPr id="633" name="object 633"/>
            <p:cNvSpPr/>
            <p:nvPr/>
          </p:nvSpPr>
          <p:spPr>
            <a:xfrm>
              <a:off x="2996621" y="2778623"/>
              <a:ext cx="0" cy="39095"/>
            </a:xfrm>
            <a:custGeom>
              <a:avLst/>
              <a:gdLst/>
              <a:ahLst/>
              <a:cxnLst/>
              <a:rect l="l" t="t" r="r" b="b"/>
              <a:pathLst>
                <a:path h="81279">
                  <a:moveTo>
                    <a:pt x="0" y="0"/>
                  </a:moveTo>
                  <a:lnTo>
                    <a:pt x="0" y="81178"/>
                  </a:lnTo>
                </a:path>
              </a:pathLst>
            </a:custGeom>
            <a:ln w="3175">
              <a:solidFill>
                <a:srgbClr val="231F20"/>
              </a:solidFill>
            </a:ln>
          </p:spPr>
          <p:txBody>
            <a:bodyPr wrap="square" lIns="0" tIns="0" rIns="0" bIns="0" rtlCol="0"/>
            <a:lstStyle/>
            <a:p>
              <a:endParaRPr sz="865"/>
            </a:p>
          </p:txBody>
        </p:sp>
        <p:sp>
          <p:nvSpPr>
            <p:cNvPr id="634" name="object 634"/>
            <p:cNvSpPr/>
            <p:nvPr/>
          </p:nvSpPr>
          <p:spPr>
            <a:xfrm>
              <a:off x="2996623" y="2778625"/>
              <a:ext cx="6109" cy="39095"/>
            </a:xfrm>
            <a:custGeom>
              <a:avLst/>
              <a:gdLst/>
              <a:ahLst/>
              <a:cxnLst/>
              <a:rect l="l" t="t" r="r" b="b"/>
              <a:pathLst>
                <a:path w="12700" h="81279">
                  <a:moveTo>
                    <a:pt x="12433" y="81178"/>
                  </a:moveTo>
                  <a:lnTo>
                    <a:pt x="12433" y="0"/>
                  </a:lnTo>
                  <a:lnTo>
                    <a:pt x="0" y="0"/>
                  </a:lnTo>
                </a:path>
              </a:pathLst>
            </a:custGeom>
            <a:ln w="3175">
              <a:solidFill>
                <a:srgbClr val="231F20"/>
              </a:solidFill>
            </a:ln>
          </p:spPr>
          <p:txBody>
            <a:bodyPr wrap="square" lIns="0" tIns="0" rIns="0" bIns="0" rtlCol="0"/>
            <a:lstStyle/>
            <a:p>
              <a:endParaRPr sz="865"/>
            </a:p>
          </p:txBody>
        </p:sp>
        <p:sp>
          <p:nvSpPr>
            <p:cNvPr id="635" name="object 635"/>
            <p:cNvSpPr/>
            <p:nvPr/>
          </p:nvSpPr>
          <p:spPr>
            <a:xfrm>
              <a:off x="2904134" y="2778623"/>
              <a:ext cx="0" cy="39095"/>
            </a:xfrm>
            <a:custGeom>
              <a:avLst/>
              <a:gdLst/>
              <a:ahLst/>
              <a:cxnLst/>
              <a:rect l="l" t="t" r="r" b="b"/>
              <a:pathLst>
                <a:path h="81279">
                  <a:moveTo>
                    <a:pt x="0" y="0"/>
                  </a:moveTo>
                  <a:lnTo>
                    <a:pt x="0" y="81178"/>
                  </a:lnTo>
                </a:path>
              </a:pathLst>
            </a:custGeom>
            <a:ln w="3175">
              <a:solidFill>
                <a:srgbClr val="231F20"/>
              </a:solidFill>
            </a:ln>
          </p:spPr>
          <p:txBody>
            <a:bodyPr wrap="square" lIns="0" tIns="0" rIns="0" bIns="0" rtlCol="0"/>
            <a:lstStyle/>
            <a:p>
              <a:endParaRPr sz="865"/>
            </a:p>
          </p:txBody>
        </p:sp>
        <p:sp>
          <p:nvSpPr>
            <p:cNvPr id="636" name="object 636"/>
            <p:cNvSpPr/>
            <p:nvPr/>
          </p:nvSpPr>
          <p:spPr>
            <a:xfrm>
              <a:off x="2904135" y="2778625"/>
              <a:ext cx="6109" cy="39095"/>
            </a:xfrm>
            <a:custGeom>
              <a:avLst/>
              <a:gdLst/>
              <a:ahLst/>
              <a:cxnLst/>
              <a:rect l="l" t="t" r="r" b="b"/>
              <a:pathLst>
                <a:path w="12700" h="81279">
                  <a:moveTo>
                    <a:pt x="12433" y="81178"/>
                  </a:moveTo>
                  <a:lnTo>
                    <a:pt x="12433" y="0"/>
                  </a:lnTo>
                  <a:lnTo>
                    <a:pt x="0" y="0"/>
                  </a:lnTo>
                </a:path>
              </a:pathLst>
            </a:custGeom>
            <a:ln w="3175">
              <a:solidFill>
                <a:srgbClr val="231F20"/>
              </a:solidFill>
            </a:ln>
          </p:spPr>
          <p:txBody>
            <a:bodyPr wrap="square" lIns="0" tIns="0" rIns="0" bIns="0" rtlCol="0"/>
            <a:lstStyle/>
            <a:p>
              <a:endParaRPr sz="865"/>
            </a:p>
          </p:txBody>
        </p:sp>
        <p:sp>
          <p:nvSpPr>
            <p:cNvPr id="637" name="object 637"/>
            <p:cNvSpPr/>
            <p:nvPr/>
          </p:nvSpPr>
          <p:spPr>
            <a:xfrm>
              <a:off x="2811647" y="2778623"/>
              <a:ext cx="0" cy="39095"/>
            </a:xfrm>
            <a:custGeom>
              <a:avLst/>
              <a:gdLst/>
              <a:ahLst/>
              <a:cxnLst/>
              <a:rect l="l" t="t" r="r" b="b"/>
              <a:pathLst>
                <a:path h="81279">
                  <a:moveTo>
                    <a:pt x="0" y="0"/>
                  </a:moveTo>
                  <a:lnTo>
                    <a:pt x="0" y="81178"/>
                  </a:lnTo>
                </a:path>
              </a:pathLst>
            </a:custGeom>
            <a:ln w="3175">
              <a:solidFill>
                <a:srgbClr val="231F20"/>
              </a:solidFill>
            </a:ln>
          </p:spPr>
          <p:txBody>
            <a:bodyPr wrap="square" lIns="0" tIns="0" rIns="0" bIns="0" rtlCol="0"/>
            <a:lstStyle/>
            <a:p>
              <a:endParaRPr sz="865"/>
            </a:p>
          </p:txBody>
        </p:sp>
        <p:sp>
          <p:nvSpPr>
            <p:cNvPr id="638" name="object 638"/>
            <p:cNvSpPr/>
            <p:nvPr/>
          </p:nvSpPr>
          <p:spPr>
            <a:xfrm>
              <a:off x="2811648" y="2778625"/>
              <a:ext cx="6109" cy="39095"/>
            </a:xfrm>
            <a:custGeom>
              <a:avLst/>
              <a:gdLst/>
              <a:ahLst/>
              <a:cxnLst/>
              <a:rect l="l" t="t" r="r" b="b"/>
              <a:pathLst>
                <a:path w="12700" h="81279">
                  <a:moveTo>
                    <a:pt x="12433" y="81178"/>
                  </a:moveTo>
                  <a:lnTo>
                    <a:pt x="12433" y="0"/>
                  </a:lnTo>
                  <a:lnTo>
                    <a:pt x="0" y="0"/>
                  </a:lnTo>
                </a:path>
              </a:pathLst>
            </a:custGeom>
            <a:ln w="3175">
              <a:solidFill>
                <a:srgbClr val="231F20"/>
              </a:solidFill>
            </a:ln>
          </p:spPr>
          <p:txBody>
            <a:bodyPr wrap="square" lIns="0" tIns="0" rIns="0" bIns="0" rtlCol="0"/>
            <a:lstStyle/>
            <a:p>
              <a:endParaRPr sz="865"/>
            </a:p>
          </p:txBody>
        </p:sp>
        <p:sp>
          <p:nvSpPr>
            <p:cNvPr id="639" name="object 639"/>
            <p:cNvSpPr/>
            <p:nvPr/>
          </p:nvSpPr>
          <p:spPr>
            <a:xfrm>
              <a:off x="3304839" y="2809205"/>
              <a:ext cx="4582" cy="13134"/>
            </a:xfrm>
            <a:custGeom>
              <a:avLst/>
              <a:gdLst/>
              <a:ahLst/>
              <a:cxnLst/>
              <a:rect l="l" t="t" r="r" b="b"/>
              <a:pathLst>
                <a:path w="9525" h="27304">
                  <a:moveTo>
                    <a:pt x="-1936" y="13493"/>
                  </a:moveTo>
                  <a:lnTo>
                    <a:pt x="11207" y="13493"/>
                  </a:lnTo>
                </a:path>
              </a:pathLst>
            </a:custGeom>
            <a:ln w="32131">
              <a:solidFill>
                <a:srgbClr val="231F20"/>
              </a:solidFill>
            </a:ln>
          </p:spPr>
          <p:txBody>
            <a:bodyPr wrap="square" lIns="0" tIns="0" rIns="0" bIns="0" rtlCol="0"/>
            <a:lstStyle/>
            <a:p>
              <a:endParaRPr sz="865"/>
            </a:p>
          </p:txBody>
        </p:sp>
        <p:sp>
          <p:nvSpPr>
            <p:cNvPr id="640" name="object 640"/>
            <p:cNvSpPr/>
            <p:nvPr/>
          </p:nvSpPr>
          <p:spPr>
            <a:xfrm>
              <a:off x="3093567" y="2689467"/>
              <a:ext cx="0" cy="40317"/>
            </a:xfrm>
            <a:custGeom>
              <a:avLst/>
              <a:gdLst/>
              <a:ahLst/>
              <a:cxnLst/>
              <a:rect l="l" t="t" r="r" b="b"/>
              <a:pathLst>
                <a:path h="83820">
                  <a:moveTo>
                    <a:pt x="0" y="83642"/>
                  </a:moveTo>
                  <a:lnTo>
                    <a:pt x="0" y="0"/>
                  </a:lnTo>
                </a:path>
              </a:pathLst>
            </a:custGeom>
            <a:ln w="3175">
              <a:solidFill>
                <a:srgbClr val="231F20"/>
              </a:solidFill>
            </a:ln>
          </p:spPr>
          <p:txBody>
            <a:bodyPr wrap="square" lIns="0" tIns="0" rIns="0" bIns="0" rtlCol="0"/>
            <a:lstStyle/>
            <a:p>
              <a:endParaRPr sz="865"/>
            </a:p>
          </p:txBody>
        </p:sp>
        <p:sp>
          <p:nvSpPr>
            <p:cNvPr id="641" name="object 641"/>
            <p:cNvSpPr/>
            <p:nvPr/>
          </p:nvSpPr>
          <p:spPr>
            <a:xfrm>
              <a:off x="3090576" y="2689464"/>
              <a:ext cx="0" cy="40317"/>
            </a:xfrm>
            <a:custGeom>
              <a:avLst/>
              <a:gdLst/>
              <a:ahLst/>
              <a:cxnLst/>
              <a:rect l="l" t="t" r="r" b="b"/>
              <a:pathLst>
                <a:path h="83820">
                  <a:moveTo>
                    <a:pt x="0" y="0"/>
                  </a:moveTo>
                  <a:lnTo>
                    <a:pt x="0" y="83642"/>
                  </a:lnTo>
                </a:path>
              </a:pathLst>
            </a:custGeom>
            <a:ln w="3175">
              <a:solidFill>
                <a:srgbClr val="231F20"/>
              </a:solidFill>
            </a:ln>
          </p:spPr>
          <p:txBody>
            <a:bodyPr wrap="square" lIns="0" tIns="0" rIns="0" bIns="0" rtlCol="0"/>
            <a:lstStyle/>
            <a:p>
              <a:endParaRPr sz="865"/>
            </a:p>
          </p:txBody>
        </p:sp>
        <p:sp>
          <p:nvSpPr>
            <p:cNvPr id="642" name="object 642"/>
            <p:cNvSpPr/>
            <p:nvPr/>
          </p:nvSpPr>
          <p:spPr>
            <a:xfrm>
              <a:off x="3186055" y="2689467"/>
              <a:ext cx="0" cy="40317"/>
            </a:xfrm>
            <a:custGeom>
              <a:avLst/>
              <a:gdLst/>
              <a:ahLst/>
              <a:cxnLst/>
              <a:rect l="l" t="t" r="r" b="b"/>
              <a:pathLst>
                <a:path h="83820">
                  <a:moveTo>
                    <a:pt x="0" y="83642"/>
                  </a:moveTo>
                  <a:lnTo>
                    <a:pt x="0" y="0"/>
                  </a:lnTo>
                </a:path>
              </a:pathLst>
            </a:custGeom>
            <a:ln w="3175">
              <a:solidFill>
                <a:srgbClr val="231F20"/>
              </a:solidFill>
            </a:ln>
          </p:spPr>
          <p:txBody>
            <a:bodyPr wrap="square" lIns="0" tIns="0" rIns="0" bIns="0" rtlCol="0"/>
            <a:lstStyle/>
            <a:p>
              <a:endParaRPr sz="865"/>
            </a:p>
          </p:txBody>
        </p:sp>
        <p:sp>
          <p:nvSpPr>
            <p:cNvPr id="643" name="object 643"/>
            <p:cNvSpPr/>
            <p:nvPr/>
          </p:nvSpPr>
          <p:spPr>
            <a:xfrm>
              <a:off x="3183064" y="2689464"/>
              <a:ext cx="0" cy="40317"/>
            </a:xfrm>
            <a:custGeom>
              <a:avLst/>
              <a:gdLst/>
              <a:ahLst/>
              <a:cxnLst/>
              <a:rect l="l" t="t" r="r" b="b"/>
              <a:pathLst>
                <a:path h="83820">
                  <a:moveTo>
                    <a:pt x="0" y="0"/>
                  </a:moveTo>
                  <a:lnTo>
                    <a:pt x="0" y="83642"/>
                  </a:lnTo>
                </a:path>
              </a:pathLst>
            </a:custGeom>
            <a:ln w="3175">
              <a:solidFill>
                <a:srgbClr val="231F20"/>
              </a:solidFill>
            </a:ln>
          </p:spPr>
          <p:txBody>
            <a:bodyPr wrap="square" lIns="0" tIns="0" rIns="0" bIns="0" rtlCol="0"/>
            <a:lstStyle/>
            <a:p>
              <a:endParaRPr sz="865"/>
            </a:p>
          </p:txBody>
        </p:sp>
        <p:sp>
          <p:nvSpPr>
            <p:cNvPr id="644" name="object 644"/>
            <p:cNvSpPr/>
            <p:nvPr/>
          </p:nvSpPr>
          <p:spPr>
            <a:xfrm>
              <a:off x="3278542" y="2689467"/>
              <a:ext cx="0" cy="40317"/>
            </a:xfrm>
            <a:custGeom>
              <a:avLst/>
              <a:gdLst/>
              <a:ahLst/>
              <a:cxnLst/>
              <a:rect l="l" t="t" r="r" b="b"/>
              <a:pathLst>
                <a:path h="83820">
                  <a:moveTo>
                    <a:pt x="0" y="83642"/>
                  </a:moveTo>
                  <a:lnTo>
                    <a:pt x="0" y="0"/>
                  </a:lnTo>
                </a:path>
              </a:pathLst>
            </a:custGeom>
            <a:ln w="3175">
              <a:solidFill>
                <a:srgbClr val="231F20"/>
              </a:solidFill>
            </a:ln>
          </p:spPr>
          <p:txBody>
            <a:bodyPr wrap="square" lIns="0" tIns="0" rIns="0" bIns="0" rtlCol="0"/>
            <a:lstStyle/>
            <a:p>
              <a:endParaRPr sz="865"/>
            </a:p>
          </p:txBody>
        </p:sp>
        <p:sp>
          <p:nvSpPr>
            <p:cNvPr id="645" name="object 645"/>
            <p:cNvSpPr/>
            <p:nvPr/>
          </p:nvSpPr>
          <p:spPr>
            <a:xfrm>
              <a:off x="3275552" y="2689464"/>
              <a:ext cx="0" cy="40317"/>
            </a:xfrm>
            <a:custGeom>
              <a:avLst/>
              <a:gdLst/>
              <a:ahLst/>
              <a:cxnLst/>
              <a:rect l="l" t="t" r="r" b="b"/>
              <a:pathLst>
                <a:path h="83820">
                  <a:moveTo>
                    <a:pt x="0" y="0"/>
                  </a:moveTo>
                  <a:lnTo>
                    <a:pt x="0" y="83642"/>
                  </a:lnTo>
                </a:path>
              </a:pathLst>
            </a:custGeom>
            <a:ln w="3175">
              <a:solidFill>
                <a:srgbClr val="231F20"/>
              </a:solidFill>
            </a:ln>
          </p:spPr>
          <p:txBody>
            <a:bodyPr wrap="square" lIns="0" tIns="0" rIns="0" bIns="0" rtlCol="0"/>
            <a:lstStyle/>
            <a:p>
              <a:endParaRPr sz="865"/>
            </a:p>
          </p:txBody>
        </p:sp>
        <p:sp>
          <p:nvSpPr>
            <p:cNvPr id="646" name="object 646"/>
            <p:cNvSpPr/>
            <p:nvPr/>
          </p:nvSpPr>
          <p:spPr>
            <a:xfrm>
              <a:off x="3307663" y="2781272"/>
              <a:ext cx="1832" cy="28100"/>
            </a:xfrm>
            <a:custGeom>
              <a:avLst/>
              <a:gdLst/>
              <a:ahLst/>
              <a:cxnLst/>
              <a:rect l="l" t="t" r="r" b="b"/>
              <a:pathLst>
                <a:path w="3810" h="58420">
                  <a:moveTo>
                    <a:pt x="3632" y="58077"/>
                  </a:moveTo>
                  <a:lnTo>
                    <a:pt x="3632" y="0"/>
                  </a:lnTo>
                  <a:lnTo>
                    <a:pt x="3048" y="0"/>
                  </a:lnTo>
                  <a:lnTo>
                    <a:pt x="0" y="0"/>
                  </a:lnTo>
                  <a:lnTo>
                    <a:pt x="0" y="58077"/>
                  </a:lnTo>
                  <a:lnTo>
                    <a:pt x="3048" y="58077"/>
                  </a:lnTo>
                  <a:lnTo>
                    <a:pt x="3632" y="58077"/>
                  </a:lnTo>
                </a:path>
              </a:pathLst>
            </a:custGeom>
            <a:ln w="3873">
              <a:solidFill>
                <a:srgbClr val="231F20"/>
              </a:solidFill>
            </a:ln>
          </p:spPr>
          <p:txBody>
            <a:bodyPr wrap="square" lIns="0" tIns="0" rIns="0" bIns="0" rtlCol="0"/>
            <a:lstStyle/>
            <a:p>
              <a:endParaRPr sz="865"/>
            </a:p>
          </p:txBody>
        </p:sp>
        <p:sp>
          <p:nvSpPr>
            <p:cNvPr id="647" name="object 647"/>
            <p:cNvSpPr/>
            <p:nvPr/>
          </p:nvSpPr>
          <p:spPr>
            <a:xfrm>
              <a:off x="3309494" y="2689408"/>
              <a:ext cx="0" cy="120035"/>
            </a:xfrm>
            <a:custGeom>
              <a:avLst/>
              <a:gdLst/>
              <a:ahLst/>
              <a:cxnLst/>
              <a:rect l="l" t="t" r="r" b="b"/>
              <a:pathLst>
                <a:path h="249554">
                  <a:moveTo>
                    <a:pt x="0" y="0"/>
                  </a:moveTo>
                  <a:lnTo>
                    <a:pt x="0" y="249068"/>
                  </a:lnTo>
                </a:path>
              </a:pathLst>
            </a:custGeom>
            <a:ln w="3175">
              <a:solidFill>
                <a:srgbClr val="231F20"/>
              </a:solidFill>
            </a:ln>
          </p:spPr>
          <p:txBody>
            <a:bodyPr wrap="square" lIns="0" tIns="0" rIns="0" bIns="0" rtlCol="0"/>
            <a:lstStyle/>
            <a:p>
              <a:endParaRPr sz="865"/>
            </a:p>
          </p:txBody>
        </p:sp>
        <p:sp>
          <p:nvSpPr>
            <p:cNvPr id="648" name="object 648"/>
            <p:cNvSpPr/>
            <p:nvPr/>
          </p:nvSpPr>
          <p:spPr>
            <a:xfrm>
              <a:off x="3306925" y="2737204"/>
              <a:ext cx="3360" cy="44288"/>
            </a:xfrm>
            <a:custGeom>
              <a:avLst/>
              <a:gdLst/>
              <a:ahLst/>
              <a:cxnLst/>
              <a:rect l="l" t="t" r="r" b="b"/>
              <a:pathLst>
                <a:path w="6985" h="92075">
                  <a:moveTo>
                    <a:pt x="6807" y="0"/>
                  </a:moveTo>
                  <a:lnTo>
                    <a:pt x="6108" y="0"/>
                  </a:lnTo>
                  <a:lnTo>
                    <a:pt x="0" y="0"/>
                  </a:lnTo>
                  <a:lnTo>
                    <a:pt x="0" y="91630"/>
                  </a:lnTo>
                  <a:lnTo>
                    <a:pt x="6108" y="91630"/>
                  </a:lnTo>
                  <a:lnTo>
                    <a:pt x="6807" y="91630"/>
                  </a:lnTo>
                  <a:lnTo>
                    <a:pt x="6807" y="0"/>
                  </a:lnTo>
                </a:path>
              </a:pathLst>
            </a:custGeom>
            <a:ln w="3873">
              <a:solidFill>
                <a:srgbClr val="231F20"/>
              </a:solidFill>
            </a:ln>
          </p:spPr>
          <p:txBody>
            <a:bodyPr wrap="square" lIns="0" tIns="0" rIns="0" bIns="0" rtlCol="0"/>
            <a:lstStyle/>
            <a:p>
              <a:endParaRPr sz="865"/>
            </a:p>
          </p:txBody>
        </p:sp>
        <p:sp>
          <p:nvSpPr>
            <p:cNvPr id="649" name="object 649"/>
            <p:cNvSpPr/>
            <p:nvPr/>
          </p:nvSpPr>
          <p:spPr>
            <a:xfrm>
              <a:off x="3310200" y="2728120"/>
              <a:ext cx="6109" cy="9163"/>
            </a:xfrm>
            <a:custGeom>
              <a:avLst/>
              <a:gdLst/>
              <a:ahLst/>
              <a:cxnLst/>
              <a:rect l="l" t="t" r="r" b="b"/>
              <a:pathLst>
                <a:path w="12700" h="19050">
                  <a:moveTo>
                    <a:pt x="-762" y="9442"/>
                  </a:moveTo>
                  <a:lnTo>
                    <a:pt x="13081" y="9442"/>
                  </a:lnTo>
                </a:path>
              </a:pathLst>
            </a:custGeom>
            <a:ln w="21678">
              <a:solidFill>
                <a:srgbClr val="231F20"/>
              </a:solidFill>
            </a:ln>
          </p:spPr>
          <p:txBody>
            <a:bodyPr wrap="square" lIns="0" tIns="0" rIns="0" bIns="0" rtlCol="0"/>
            <a:lstStyle/>
            <a:p>
              <a:endParaRPr sz="865"/>
            </a:p>
          </p:txBody>
        </p:sp>
        <p:sp>
          <p:nvSpPr>
            <p:cNvPr id="650" name="object 650"/>
            <p:cNvSpPr/>
            <p:nvPr/>
          </p:nvSpPr>
          <p:spPr>
            <a:xfrm>
              <a:off x="3307547" y="2678858"/>
              <a:ext cx="8858" cy="10691"/>
            </a:xfrm>
            <a:custGeom>
              <a:avLst/>
              <a:gdLst/>
              <a:ahLst/>
              <a:cxnLst/>
              <a:rect l="l" t="t" r="r" b="b"/>
              <a:pathLst>
                <a:path w="18414" h="22225">
                  <a:moveTo>
                    <a:pt x="0" y="21932"/>
                  </a:moveTo>
                  <a:lnTo>
                    <a:pt x="17830" y="21932"/>
                  </a:lnTo>
                  <a:lnTo>
                    <a:pt x="17830" y="3047"/>
                  </a:lnTo>
                  <a:lnTo>
                    <a:pt x="5511" y="3047"/>
                  </a:lnTo>
                  <a:lnTo>
                    <a:pt x="5511" y="0"/>
                  </a:lnTo>
                  <a:lnTo>
                    <a:pt x="2349" y="0"/>
                  </a:lnTo>
                  <a:lnTo>
                    <a:pt x="0" y="6451"/>
                  </a:lnTo>
                  <a:lnTo>
                    <a:pt x="0" y="21932"/>
                  </a:lnTo>
                </a:path>
              </a:pathLst>
            </a:custGeom>
            <a:ln w="3175">
              <a:solidFill>
                <a:srgbClr val="231F20"/>
              </a:solidFill>
            </a:ln>
          </p:spPr>
          <p:txBody>
            <a:bodyPr wrap="square" lIns="0" tIns="0" rIns="0" bIns="0" rtlCol="0"/>
            <a:lstStyle/>
            <a:p>
              <a:endParaRPr sz="865"/>
            </a:p>
          </p:txBody>
        </p:sp>
        <p:sp>
          <p:nvSpPr>
            <p:cNvPr id="651" name="object 651"/>
            <p:cNvSpPr/>
            <p:nvPr/>
          </p:nvSpPr>
          <p:spPr>
            <a:xfrm>
              <a:off x="3307663" y="2689409"/>
              <a:ext cx="1832" cy="38790"/>
            </a:xfrm>
            <a:custGeom>
              <a:avLst/>
              <a:gdLst/>
              <a:ahLst/>
              <a:cxnLst/>
              <a:rect l="l" t="t" r="r" b="b"/>
              <a:pathLst>
                <a:path w="3810" h="80645">
                  <a:moveTo>
                    <a:pt x="3632" y="80479"/>
                  </a:moveTo>
                  <a:lnTo>
                    <a:pt x="3632" y="0"/>
                  </a:lnTo>
                  <a:lnTo>
                    <a:pt x="3048" y="0"/>
                  </a:lnTo>
                  <a:lnTo>
                    <a:pt x="0" y="0"/>
                  </a:lnTo>
                  <a:lnTo>
                    <a:pt x="0" y="80479"/>
                  </a:lnTo>
                  <a:lnTo>
                    <a:pt x="3048" y="80479"/>
                  </a:lnTo>
                  <a:lnTo>
                    <a:pt x="3632" y="80479"/>
                  </a:lnTo>
                </a:path>
              </a:pathLst>
            </a:custGeom>
            <a:ln w="3873">
              <a:solidFill>
                <a:srgbClr val="231F20"/>
              </a:solidFill>
            </a:ln>
          </p:spPr>
          <p:txBody>
            <a:bodyPr wrap="square" lIns="0" tIns="0" rIns="0" bIns="0" rtlCol="0"/>
            <a:lstStyle/>
            <a:p>
              <a:endParaRPr sz="865"/>
            </a:p>
          </p:txBody>
        </p:sp>
        <p:sp>
          <p:nvSpPr>
            <p:cNvPr id="652" name="object 652"/>
            <p:cNvSpPr/>
            <p:nvPr/>
          </p:nvSpPr>
          <p:spPr>
            <a:xfrm>
              <a:off x="3157277" y="2690931"/>
              <a:ext cx="1527" cy="35736"/>
            </a:xfrm>
            <a:custGeom>
              <a:avLst/>
              <a:gdLst/>
              <a:ahLst/>
              <a:cxnLst/>
              <a:rect l="l" t="t" r="r" b="b"/>
              <a:pathLst>
                <a:path w="3175" h="74295">
                  <a:moveTo>
                    <a:pt x="3048" y="0"/>
                  </a:moveTo>
                  <a:lnTo>
                    <a:pt x="3048" y="74256"/>
                  </a:lnTo>
                  <a:lnTo>
                    <a:pt x="0" y="74256"/>
                  </a:lnTo>
                </a:path>
              </a:pathLst>
            </a:custGeom>
            <a:ln w="3175">
              <a:solidFill>
                <a:srgbClr val="231F20"/>
              </a:solidFill>
            </a:ln>
          </p:spPr>
          <p:txBody>
            <a:bodyPr wrap="square" lIns="0" tIns="0" rIns="0" bIns="0" rtlCol="0"/>
            <a:lstStyle/>
            <a:p>
              <a:endParaRPr sz="865"/>
            </a:p>
          </p:txBody>
        </p:sp>
        <p:sp>
          <p:nvSpPr>
            <p:cNvPr id="653" name="object 653"/>
            <p:cNvSpPr/>
            <p:nvPr/>
          </p:nvSpPr>
          <p:spPr>
            <a:xfrm>
              <a:off x="3157729" y="2690931"/>
              <a:ext cx="1222" cy="0"/>
            </a:xfrm>
            <a:custGeom>
              <a:avLst/>
              <a:gdLst/>
              <a:ahLst/>
              <a:cxnLst/>
              <a:rect l="l" t="t" r="r" b="b"/>
              <a:pathLst>
                <a:path w="2539">
                  <a:moveTo>
                    <a:pt x="2108" y="0"/>
                  </a:moveTo>
                  <a:lnTo>
                    <a:pt x="0" y="0"/>
                  </a:lnTo>
                </a:path>
              </a:pathLst>
            </a:custGeom>
            <a:ln w="3175">
              <a:solidFill>
                <a:srgbClr val="231F20"/>
              </a:solidFill>
            </a:ln>
          </p:spPr>
          <p:txBody>
            <a:bodyPr wrap="square" lIns="0" tIns="0" rIns="0" bIns="0" rtlCol="0"/>
            <a:lstStyle/>
            <a:p>
              <a:endParaRPr sz="865"/>
            </a:p>
          </p:txBody>
        </p:sp>
        <p:sp>
          <p:nvSpPr>
            <p:cNvPr id="654" name="object 654"/>
            <p:cNvSpPr/>
            <p:nvPr/>
          </p:nvSpPr>
          <p:spPr>
            <a:xfrm>
              <a:off x="3157277" y="2685740"/>
              <a:ext cx="1527" cy="5192"/>
            </a:xfrm>
            <a:custGeom>
              <a:avLst/>
              <a:gdLst/>
              <a:ahLst/>
              <a:cxnLst/>
              <a:rect l="l" t="t" r="r" b="b"/>
              <a:pathLst>
                <a:path w="3175" h="10795">
                  <a:moveTo>
                    <a:pt x="-762" y="5397"/>
                  </a:moveTo>
                  <a:lnTo>
                    <a:pt x="3810" y="5397"/>
                  </a:lnTo>
                </a:path>
              </a:pathLst>
            </a:custGeom>
            <a:ln w="13588">
              <a:solidFill>
                <a:srgbClr val="231F20"/>
              </a:solidFill>
            </a:ln>
          </p:spPr>
          <p:txBody>
            <a:bodyPr wrap="square" lIns="0" tIns="0" rIns="0" bIns="0" rtlCol="0"/>
            <a:lstStyle/>
            <a:p>
              <a:endParaRPr sz="865"/>
            </a:p>
          </p:txBody>
        </p:sp>
        <p:sp>
          <p:nvSpPr>
            <p:cNvPr id="655" name="object 655"/>
            <p:cNvSpPr/>
            <p:nvPr/>
          </p:nvSpPr>
          <p:spPr>
            <a:xfrm>
              <a:off x="3156683" y="2712461"/>
              <a:ext cx="917" cy="0"/>
            </a:xfrm>
            <a:custGeom>
              <a:avLst/>
              <a:gdLst/>
              <a:ahLst/>
              <a:cxnLst/>
              <a:rect l="l" t="t" r="r" b="b"/>
              <a:pathLst>
                <a:path w="1904">
                  <a:moveTo>
                    <a:pt x="0" y="0"/>
                  </a:moveTo>
                  <a:lnTo>
                    <a:pt x="1642" y="0"/>
                  </a:lnTo>
                </a:path>
              </a:pathLst>
            </a:custGeom>
            <a:ln w="3175">
              <a:solidFill>
                <a:srgbClr val="231F20"/>
              </a:solidFill>
            </a:ln>
          </p:spPr>
          <p:txBody>
            <a:bodyPr wrap="square" lIns="0" tIns="0" rIns="0" bIns="0" rtlCol="0"/>
            <a:lstStyle/>
            <a:p>
              <a:endParaRPr sz="865"/>
            </a:p>
          </p:txBody>
        </p:sp>
        <p:sp>
          <p:nvSpPr>
            <p:cNvPr id="656" name="object 656"/>
            <p:cNvSpPr/>
            <p:nvPr/>
          </p:nvSpPr>
          <p:spPr>
            <a:xfrm>
              <a:off x="3156655" y="2709609"/>
              <a:ext cx="611" cy="0"/>
            </a:xfrm>
            <a:custGeom>
              <a:avLst/>
              <a:gdLst/>
              <a:ahLst/>
              <a:cxnLst/>
              <a:rect l="l" t="t" r="r" b="b"/>
              <a:pathLst>
                <a:path w="1270">
                  <a:moveTo>
                    <a:pt x="0" y="0"/>
                  </a:moveTo>
                  <a:lnTo>
                    <a:pt x="825" y="0"/>
                  </a:lnTo>
                </a:path>
              </a:pathLst>
            </a:custGeom>
            <a:ln w="3175">
              <a:solidFill>
                <a:srgbClr val="231F20"/>
              </a:solidFill>
            </a:ln>
          </p:spPr>
          <p:txBody>
            <a:bodyPr wrap="square" lIns="0" tIns="0" rIns="0" bIns="0" rtlCol="0"/>
            <a:lstStyle/>
            <a:p>
              <a:endParaRPr sz="865"/>
            </a:p>
          </p:txBody>
        </p:sp>
        <p:sp>
          <p:nvSpPr>
            <p:cNvPr id="657" name="object 657"/>
            <p:cNvSpPr/>
            <p:nvPr/>
          </p:nvSpPr>
          <p:spPr>
            <a:xfrm>
              <a:off x="3156372" y="2709327"/>
              <a:ext cx="917" cy="0"/>
            </a:xfrm>
            <a:custGeom>
              <a:avLst/>
              <a:gdLst/>
              <a:ahLst/>
              <a:cxnLst/>
              <a:rect l="l" t="t" r="r" b="b"/>
              <a:pathLst>
                <a:path w="1904">
                  <a:moveTo>
                    <a:pt x="1409" y="0"/>
                  </a:moveTo>
                  <a:lnTo>
                    <a:pt x="0" y="0"/>
                  </a:lnTo>
                </a:path>
              </a:pathLst>
            </a:custGeom>
            <a:ln w="3175">
              <a:solidFill>
                <a:srgbClr val="231F20"/>
              </a:solidFill>
            </a:ln>
          </p:spPr>
          <p:txBody>
            <a:bodyPr wrap="square" lIns="0" tIns="0" rIns="0" bIns="0" rtlCol="0"/>
            <a:lstStyle/>
            <a:p>
              <a:endParaRPr sz="865"/>
            </a:p>
          </p:txBody>
        </p:sp>
        <p:sp>
          <p:nvSpPr>
            <p:cNvPr id="658" name="object 658"/>
            <p:cNvSpPr/>
            <p:nvPr/>
          </p:nvSpPr>
          <p:spPr>
            <a:xfrm>
              <a:off x="3156514" y="2709327"/>
              <a:ext cx="0" cy="3360"/>
            </a:xfrm>
            <a:custGeom>
              <a:avLst/>
              <a:gdLst/>
              <a:ahLst/>
              <a:cxnLst/>
              <a:rect l="l" t="t" r="r" b="b"/>
              <a:pathLst>
                <a:path h="6985">
                  <a:moveTo>
                    <a:pt x="0" y="0"/>
                  </a:moveTo>
                  <a:lnTo>
                    <a:pt x="0" y="6807"/>
                  </a:lnTo>
                </a:path>
              </a:pathLst>
            </a:custGeom>
            <a:ln w="3175">
              <a:solidFill>
                <a:srgbClr val="231F20"/>
              </a:solidFill>
            </a:ln>
          </p:spPr>
          <p:txBody>
            <a:bodyPr wrap="square" lIns="0" tIns="0" rIns="0" bIns="0" rtlCol="0"/>
            <a:lstStyle/>
            <a:p>
              <a:endParaRPr sz="865"/>
            </a:p>
          </p:txBody>
        </p:sp>
        <p:sp>
          <p:nvSpPr>
            <p:cNvPr id="659" name="object 659"/>
            <p:cNvSpPr/>
            <p:nvPr/>
          </p:nvSpPr>
          <p:spPr>
            <a:xfrm>
              <a:off x="3156653" y="2712318"/>
              <a:ext cx="611" cy="0"/>
            </a:xfrm>
            <a:custGeom>
              <a:avLst/>
              <a:gdLst/>
              <a:ahLst/>
              <a:cxnLst/>
              <a:rect l="l" t="t" r="r" b="b"/>
              <a:pathLst>
                <a:path w="1270">
                  <a:moveTo>
                    <a:pt x="825" y="0"/>
                  </a:moveTo>
                  <a:lnTo>
                    <a:pt x="0" y="0"/>
                  </a:lnTo>
                </a:path>
              </a:pathLst>
            </a:custGeom>
            <a:ln w="3175">
              <a:solidFill>
                <a:srgbClr val="231F20"/>
              </a:solidFill>
            </a:ln>
          </p:spPr>
          <p:txBody>
            <a:bodyPr wrap="square" lIns="0" tIns="0" rIns="0" bIns="0" rtlCol="0"/>
            <a:lstStyle/>
            <a:p>
              <a:endParaRPr sz="865"/>
            </a:p>
          </p:txBody>
        </p:sp>
        <p:sp>
          <p:nvSpPr>
            <p:cNvPr id="660" name="object 660"/>
            <p:cNvSpPr/>
            <p:nvPr/>
          </p:nvSpPr>
          <p:spPr>
            <a:xfrm>
              <a:off x="3156373" y="2712600"/>
              <a:ext cx="917" cy="0"/>
            </a:xfrm>
            <a:custGeom>
              <a:avLst/>
              <a:gdLst/>
              <a:ahLst/>
              <a:cxnLst/>
              <a:rect l="l" t="t" r="r" b="b"/>
              <a:pathLst>
                <a:path w="1904">
                  <a:moveTo>
                    <a:pt x="0" y="0"/>
                  </a:moveTo>
                  <a:lnTo>
                    <a:pt x="1409" y="0"/>
                  </a:lnTo>
                </a:path>
              </a:pathLst>
            </a:custGeom>
            <a:ln w="3175">
              <a:solidFill>
                <a:srgbClr val="231F20"/>
              </a:solidFill>
            </a:ln>
          </p:spPr>
          <p:txBody>
            <a:bodyPr wrap="square" lIns="0" tIns="0" rIns="0" bIns="0" rtlCol="0"/>
            <a:lstStyle/>
            <a:p>
              <a:endParaRPr sz="865"/>
            </a:p>
          </p:txBody>
        </p:sp>
        <p:sp>
          <p:nvSpPr>
            <p:cNvPr id="661" name="object 661"/>
            <p:cNvSpPr/>
            <p:nvPr/>
          </p:nvSpPr>
          <p:spPr>
            <a:xfrm>
              <a:off x="3156542" y="2709497"/>
              <a:ext cx="305" cy="305"/>
            </a:xfrm>
            <a:custGeom>
              <a:avLst/>
              <a:gdLst/>
              <a:ahLst/>
              <a:cxnLst/>
              <a:rect l="l" t="t" r="r" b="b"/>
              <a:pathLst>
                <a:path w="635" h="635">
                  <a:moveTo>
                    <a:pt x="0" y="0"/>
                  </a:moveTo>
                  <a:lnTo>
                    <a:pt x="228" y="228"/>
                  </a:lnTo>
                </a:path>
              </a:pathLst>
            </a:custGeom>
            <a:ln w="3175">
              <a:solidFill>
                <a:srgbClr val="231F20"/>
              </a:solidFill>
            </a:ln>
          </p:spPr>
          <p:txBody>
            <a:bodyPr wrap="square" lIns="0" tIns="0" rIns="0" bIns="0" rtlCol="0"/>
            <a:lstStyle/>
            <a:p>
              <a:endParaRPr sz="865"/>
            </a:p>
          </p:txBody>
        </p:sp>
        <p:sp>
          <p:nvSpPr>
            <p:cNvPr id="662" name="object 662"/>
            <p:cNvSpPr/>
            <p:nvPr/>
          </p:nvSpPr>
          <p:spPr>
            <a:xfrm>
              <a:off x="3156374" y="2709328"/>
              <a:ext cx="305" cy="305"/>
            </a:xfrm>
            <a:custGeom>
              <a:avLst/>
              <a:gdLst/>
              <a:ahLst/>
              <a:cxnLst/>
              <a:rect l="l" t="t" r="r" b="b"/>
              <a:pathLst>
                <a:path w="635" h="635">
                  <a:moveTo>
                    <a:pt x="0" y="0"/>
                  </a:moveTo>
                  <a:lnTo>
                    <a:pt x="228" y="228"/>
                  </a:lnTo>
                  <a:lnTo>
                    <a:pt x="355" y="355"/>
                  </a:lnTo>
                </a:path>
              </a:pathLst>
            </a:custGeom>
            <a:ln w="3175">
              <a:solidFill>
                <a:srgbClr val="231F20"/>
              </a:solidFill>
            </a:ln>
          </p:spPr>
          <p:txBody>
            <a:bodyPr wrap="square" lIns="0" tIns="0" rIns="0" bIns="0" rtlCol="0"/>
            <a:lstStyle/>
            <a:p>
              <a:endParaRPr sz="865"/>
            </a:p>
          </p:txBody>
        </p:sp>
        <p:sp>
          <p:nvSpPr>
            <p:cNvPr id="663" name="object 663"/>
            <p:cNvSpPr/>
            <p:nvPr/>
          </p:nvSpPr>
          <p:spPr>
            <a:xfrm>
              <a:off x="3156542" y="2712317"/>
              <a:ext cx="305" cy="305"/>
            </a:xfrm>
            <a:custGeom>
              <a:avLst/>
              <a:gdLst/>
              <a:ahLst/>
              <a:cxnLst/>
              <a:rect l="l" t="t" r="r" b="b"/>
              <a:pathLst>
                <a:path w="635" h="635">
                  <a:moveTo>
                    <a:pt x="0" y="355"/>
                  </a:moveTo>
                  <a:lnTo>
                    <a:pt x="114" y="127"/>
                  </a:lnTo>
                  <a:lnTo>
                    <a:pt x="228" y="0"/>
                  </a:lnTo>
                </a:path>
              </a:pathLst>
            </a:custGeom>
            <a:ln w="3175">
              <a:solidFill>
                <a:srgbClr val="231F20"/>
              </a:solidFill>
            </a:ln>
          </p:spPr>
          <p:txBody>
            <a:bodyPr wrap="square" lIns="0" tIns="0" rIns="0" bIns="0" rtlCol="0"/>
            <a:lstStyle/>
            <a:p>
              <a:endParaRPr sz="865"/>
            </a:p>
          </p:txBody>
        </p:sp>
        <p:sp>
          <p:nvSpPr>
            <p:cNvPr id="664" name="object 664"/>
            <p:cNvSpPr/>
            <p:nvPr/>
          </p:nvSpPr>
          <p:spPr>
            <a:xfrm>
              <a:off x="3156374" y="2712491"/>
              <a:ext cx="305" cy="305"/>
            </a:xfrm>
            <a:custGeom>
              <a:avLst/>
              <a:gdLst/>
              <a:ahLst/>
              <a:cxnLst/>
              <a:rect l="l" t="t" r="r" b="b"/>
              <a:pathLst>
                <a:path w="635" h="635">
                  <a:moveTo>
                    <a:pt x="0" y="228"/>
                  </a:moveTo>
                  <a:lnTo>
                    <a:pt x="228" y="0"/>
                  </a:lnTo>
                  <a:lnTo>
                    <a:pt x="355" y="0"/>
                  </a:lnTo>
                </a:path>
              </a:pathLst>
            </a:custGeom>
            <a:ln w="3175">
              <a:solidFill>
                <a:srgbClr val="231F20"/>
              </a:solidFill>
            </a:ln>
          </p:spPr>
          <p:txBody>
            <a:bodyPr wrap="square" lIns="0" tIns="0" rIns="0" bIns="0" rtlCol="0"/>
            <a:lstStyle/>
            <a:p>
              <a:endParaRPr sz="865"/>
            </a:p>
          </p:txBody>
        </p:sp>
        <p:sp>
          <p:nvSpPr>
            <p:cNvPr id="665" name="object 665"/>
            <p:cNvSpPr/>
            <p:nvPr/>
          </p:nvSpPr>
          <p:spPr>
            <a:xfrm>
              <a:off x="3156683" y="2709470"/>
              <a:ext cx="917" cy="0"/>
            </a:xfrm>
            <a:custGeom>
              <a:avLst/>
              <a:gdLst/>
              <a:ahLst/>
              <a:cxnLst/>
              <a:rect l="l" t="t" r="r" b="b"/>
              <a:pathLst>
                <a:path w="1904">
                  <a:moveTo>
                    <a:pt x="0" y="0"/>
                  </a:moveTo>
                  <a:lnTo>
                    <a:pt x="1642" y="0"/>
                  </a:lnTo>
                </a:path>
              </a:pathLst>
            </a:custGeom>
            <a:ln w="3175">
              <a:solidFill>
                <a:srgbClr val="231F20"/>
              </a:solidFill>
            </a:ln>
          </p:spPr>
          <p:txBody>
            <a:bodyPr wrap="square" lIns="0" tIns="0" rIns="0" bIns="0" rtlCol="0"/>
            <a:lstStyle/>
            <a:p>
              <a:endParaRPr sz="865"/>
            </a:p>
          </p:txBody>
        </p:sp>
        <p:sp>
          <p:nvSpPr>
            <p:cNvPr id="666" name="object 666"/>
            <p:cNvSpPr/>
            <p:nvPr/>
          </p:nvSpPr>
          <p:spPr>
            <a:xfrm>
              <a:off x="3157107" y="2726651"/>
              <a:ext cx="917" cy="0"/>
            </a:xfrm>
            <a:custGeom>
              <a:avLst/>
              <a:gdLst/>
              <a:ahLst/>
              <a:cxnLst/>
              <a:rect l="l" t="t" r="r" b="b"/>
              <a:pathLst>
                <a:path w="1904">
                  <a:moveTo>
                    <a:pt x="0" y="0"/>
                  </a:moveTo>
                  <a:lnTo>
                    <a:pt x="1295" y="0"/>
                  </a:lnTo>
                </a:path>
              </a:pathLst>
            </a:custGeom>
            <a:ln w="3175">
              <a:solidFill>
                <a:srgbClr val="231F20"/>
              </a:solidFill>
            </a:ln>
          </p:spPr>
          <p:txBody>
            <a:bodyPr wrap="square" lIns="0" tIns="0" rIns="0" bIns="0" rtlCol="0"/>
            <a:lstStyle/>
            <a:p>
              <a:endParaRPr sz="865"/>
            </a:p>
          </p:txBody>
        </p:sp>
        <p:sp>
          <p:nvSpPr>
            <p:cNvPr id="667" name="object 667"/>
            <p:cNvSpPr/>
            <p:nvPr/>
          </p:nvSpPr>
          <p:spPr>
            <a:xfrm>
              <a:off x="3331528" y="2795721"/>
              <a:ext cx="105374" cy="13745"/>
            </a:xfrm>
            <a:custGeom>
              <a:avLst/>
              <a:gdLst/>
              <a:ahLst/>
              <a:cxnLst/>
              <a:rect l="l" t="t" r="r" b="b"/>
              <a:pathLst>
                <a:path w="219075" h="28575">
                  <a:moveTo>
                    <a:pt x="218566" y="0"/>
                  </a:moveTo>
                  <a:lnTo>
                    <a:pt x="217271" y="0"/>
                  </a:lnTo>
                  <a:lnTo>
                    <a:pt x="196862" y="0"/>
                  </a:lnTo>
                  <a:lnTo>
                    <a:pt x="151104" y="0"/>
                  </a:lnTo>
                  <a:lnTo>
                    <a:pt x="1765" y="28041"/>
                  </a:lnTo>
                  <a:lnTo>
                    <a:pt x="0" y="28397"/>
                  </a:lnTo>
                </a:path>
              </a:pathLst>
            </a:custGeom>
            <a:ln w="3175">
              <a:solidFill>
                <a:srgbClr val="231F20"/>
              </a:solidFill>
            </a:ln>
          </p:spPr>
          <p:txBody>
            <a:bodyPr wrap="square" lIns="0" tIns="0" rIns="0" bIns="0" rtlCol="0"/>
            <a:lstStyle/>
            <a:p>
              <a:endParaRPr sz="865"/>
            </a:p>
          </p:txBody>
        </p:sp>
        <p:sp>
          <p:nvSpPr>
            <p:cNvPr id="668" name="object 668"/>
            <p:cNvSpPr/>
            <p:nvPr/>
          </p:nvSpPr>
          <p:spPr>
            <a:xfrm>
              <a:off x="3674789" y="2795720"/>
              <a:ext cx="0" cy="0"/>
            </a:xfrm>
            <a:custGeom>
              <a:avLst/>
              <a:gdLst/>
              <a:ahLst/>
              <a:cxnLst/>
              <a:rect l="l" t="t" r="r" b="b"/>
              <a:pathLst>
                <a:path>
                  <a:moveTo>
                    <a:pt x="0" y="0"/>
                  </a:moveTo>
                  <a:lnTo>
                    <a:pt x="0" y="0"/>
                  </a:lnTo>
                </a:path>
              </a:pathLst>
            </a:custGeom>
            <a:ln w="3175">
              <a:solidFill>
                <a:srgbClr val="231F20"/>
              </a:solidFill>
            </a:ln>
          </p:spPr>
          <p:txBody>
            <a:bodyPr wrap="square" lIns="0" tIns="0" rIns="0" bIns="0" rtlCol="0"/>
            <a:lstStyle/>
            <a:p>
              <a:endParaRPr sz="865"/>
            </a:p>
          </p:txBody>
        </p:sp>
        <p:sp>
          <p:nvSpPr>
            <p:cNvPr id="669" name="object 669"/>
            <p:cNvSpPr/>
            <p:nvPr/>
          </p:nvSpPr>
          <p:spPr>
            <a:xfrm>
              <a:off x="3309294" y="2809377"/>
              <a:ext cx="22297" cy="4276"/>
            </a:xfrm>
            <a:custGeom>
              <a:avLst/>
              <a:gdLst/>
              <a:ahLst/>
              <a:cxnLst/>
              <a:rect l="l" t="t" r="r" b="b"/>
              <a:pathLst>
                <a:path w="46354" h="8889">
                  <a:moveTo>
                    <a:pt x="46227" y="0"/>
                  </a:moveTo>
                  <a:lnTo>
                    <a:pt x="43878" y="355"/>
                  </a:lnTo>
                  <a:lnTo>
                    <a:pt x="0" y="8686"/>
                  </a:lnTo>
                </a:path>
              </a:pathLst>
            </a:custGeom>
            <a:ln w="3175">
              <a:solidFill>
                <a:srgbClr val="231F20"/>
              </a:solidFill>
            </a:ln>
          </p:spPr>
          <p:txBody>
            <a:bodyPr wrap="square" lIns="0" tIns="0" rIns="0" bIns="0" rtlCol="0"/>
            <a:lstStyle/>
            <a:p>
              <a:endParaRPr sz="865"/>
            </a:p>
          </p:txBody>
        </p:sp>
        <p:sp>
          <p:nvSpPr>
            <p:cNvPr id="670" name="object 670"/>
            <p:cNvSpPr/>
            <p:nvPr/>
          </p:nvSpPr>
          <p:spPr>
            <a:xfrm>
              <a:off x="4779536" y="1077162"/>
              <a:ext cx="122677" cy="3791224"/>
            </a:xfrm>
            <a:prstGeom prst="rect">
              <a:avLst/>
            </a:prstGeom>
            <a:blipFill>
              <a:blip r:embed="rId7" cstate="print"/>
              <a:stretch>
                <a:fillRect/>
              </a:stretch>
            </a:blipFill>
          </p:spPr>
          <p:txBody>
            <a:bodyPr wrap="square" lIns="0" tIns="0" rIns="0" bIns="0" rtlCol="0"/>
            <a:lstStyle/>
            <a:p>
              <a:endParaRPr sz="865"/>
            </a:p>
          </p:txBody>
        </p:sp>
        <p:sp>
          <p:nvSpPr>
            <p:cNvPr id="671" name="object 671"/>
            <p:cNvSpPr/>
            <p:nvPr/>
          </p:nvSpPr>
          <p:spPr>
            <a:xfrm>
              <a:off x="4902213" y="1077162"/>
              <a:ext cx="419003" cy="3791224"/>
            </a:xfrm>
            <a:prstGeom prst="rect">
              <a:avLst/>
            </a:prstGeom>
            <a:blipFill>
              <a:blip r:embed="rId8" cstate="print"/>
              <a:stretch>
                <a:fillRect/>
              </a:stretch>
            </a:blipFill>
          </p:spPr>
          <p:txBody>
            <a:bodyPr wrap="square" lIns="0" tIns="0" rIns="0" bIns="0" rtlCol="0"/>
            <a:lstStyle/>
            <a:p>
              <a:endParaRPr sz="865"/>
            </a:p>
          </p:txBody>
        </p:sp>
        <p:sp>
          <p:nvSpPr>
            <p:cNvPr id="672" name="object 672"/>
            <p:cNvSpPr/>
            <p:nvPr/>
          </p:nvSpPr>
          <p:spPr>
            <a:xfrm>
              <a:off x="5321216" y="1077162"/>
              <a:ext cx="418779" cy="3791224"/>
            </a:xfrm>
            <a:prstGeom prst="rect">
              <a:avLst/>
            </a:prstGeom>
            <a:blipFill>
              <a:blip r:embed="rId9" cstate="print"/>
              <a:stretch>
                <a:fillRect/>
              </a:stretch>
            </a:blipFill>
          </p:spPr>
          <p:txBody>
            <a:bodyPr wrap="square" lIns="0" tIns="0" rIns="0" bIns="0" rtlCol="0"/>
            <a:lstStyle/>
            <a:p>
              <a:endParaRPr sz="865"/>
            </a:p>
          </p:txBody>
        </p:sp>
        <p:sp>
          <p:nvSpPr>
            <p:cNvPr id="673" name="object 673"/>
            <p:cNvSpPr/>
            <p:nvPr/>
          </p:nvSpPr>
          <p:spPr>
            <a:xfrm>
              <a:off x="5739992" y="1077162"/>
              <a:ext cx="418779" cy="3791224"/>
            </a:xfrm>
            <a:prstGeom prst="rect">
              <a:avLst/>
            </a:prstGeom>
            <a:blipFill>
              <a:blip r:embed="rId10" cstate="print"/>
              <a:stretch>
                <a:fillRect/>
              </a:stretch>
            </a:blipFill>
          </p:spPr>
          <p:txBody>
            <a:bodyPr wrap="square" lIns="0" tIns="0" rIns="0" bIns="0" rtlCol="0"/>
            <a:lstStyle/>
            <a:p>
              <a:endParaRPr sz="865"/>
            </a:p>
          </p:txBody>
        </p:sp>
        <p:sp>
          <p:nvSpPr>
            <p:cNvPr id="674" name="object 674"/>
            <p:cNvSpPr/>
            <p:nvPr/>
          </p:nvSpPr>
          <p:spPr>
            <a:xfrm>
              <a:off x="6158774" y="1077162"/>
              <a:ext cx="424261" cy="3791224"/>
            </a:xfrm>
            <a:prstGeom prst="rect">
              <a:avLst/>
            </a:prstGeom>
            <a:blipFill>
              <a:blip r:embed="rId11" cstate="print"/>
              <a:stretch>
                <a:fillRect/>
              </a:stretch>
            </a:blipFill>
          </p:spPr>
          <p:txBody>
            <a:bodyPr wrap="square" lIns="0" tIns="0" rIns="0" bIns="0" rtlCol="0"/>
            <a:lstStyle/>
            <a:p>
              <a:endParaRPr sz="865"/>
            </a:p>
          </p:txBody>
        </p:sp>
        <p:sp>
          <p:nvSpPr>
            <p:cNvPr id="675" name="object 675"/>
            <p:cNvSpPr/>
            <p:nvPr/>
          </p:nvSpPr>
          <p:spPr>
            <a:xfrm>
              <a:off x="1350051" y="3679659"/>
              <a:ext cx="2513107" cy="392482"/>
            </a:xfrm>
            <a:custGeom>
              <a:avLst/>
              <a:gdLst/>
              <a:ahLst/>
              <a:cxnLst/>
              <a:rect l="l" t="t" r="r" b="b"/>
              <a:pathLst>
                <a:path w="5224780" h="815975">
                  <a:moveTo>
                    <a:pt x="5224272" y="815670"/>
                  </a:moveTo>
                  <a:lnTo>
                    <a:pt x="0" y="815670"/>
                  </a:lnTo>
                  <a:lnTo>
                    <a:pt x="0" y="0"/>
                  </a:lnTo>
                  <a:lnTo>
                    <a:pt x="5224272" y="0"/>
                  </a:lnTo>
                  <a:lnTo>
                    <a:pt x="5224272" y="815670"/>
                  </a:lnTo>
                  <a:close/>
                </a:path>
              </a:pathLst>
            </a:custGeom>
            <a:ln w="35255">
              <a:solidFill>
                <a:srgbClr val="000000"/>
              </a:solidFill>
            </a:ln>
          </p:spPr>
          <p:txBody>
            <a:bodyPr wrap="square" lIns="0" tIns="0" rIns="0" bIns="0" rtlCol="0"/>
            <a:lstStyle/>
            <a:p>
              <a:endParaRPr sz="865"/>
            </a:p>
          </p:txBody>
        </p:sp>
        <p:sp>
          <p:nvSpPr>
            <p:cNvPr id="676" name="object 676"/>
            <p:cNvSpPr/>
            <p:nvPr/>
          </p:nvSpPr>
          <p:spPr>
            <a:xfrm>
              <a:off x="3223161" y="3679663"/>
              <a:ext cx="238543" cy="115148"/>
            </a:xfrm>
            <a:custGeom>
              <a:avLst/>
              <a:gdLst/>
              <a:ahLst/>
              <a:cxnLst/>
              <a:rect l="l" t="t" r="r" b="b"/>
              <a:pathLst>
                <a:path w="495935" h="239395">
                  <a:moveTo>
                    <a:pt x="495439" y="239090"/>
                  </a:moveTo>
                  <a:lnTo>
                    <a:pt x="0" y="239090"/>
                  </a:lnTo>
                  <a:lnTo>
                    <a:pt x="0" y="0"/>
                  </a:lnTo>
                  <a:lnTo>
                    <a:pt x="495439" y="0"/>
                  </a:lnTo>
                  <a:lnTo>
                    <a:pt x="495439" y="239090"/>
                  </a:lnTo>
                  <a:close/>
                </a:path>
              </a:pathLst>
            </a:custGeom>
            <a:ln w="35255">
              <a:solidFill>
                <a:srgbClr val="000000"/>
              </a:solidFill>
            </a:ln>
          </p:spPr>
          <p:txBody>
            <a:bodyPr wrap="square" lIns="0" tIns="0" rIns="0" bIns="0" rtlCol="0"/>
            <a:lstStyle/>
            <a:p>
              <a:endParaRPr sz="865"/>
            </a:p>
          </p:txBody>
        </p:sp>
        <p:sp>
          <p:nvSpPr>
            <p:cNvPr id="677" name="object 677"/>
            <p:cNvSpPr/>
            <p:nvPr/>
          </p:nvSpPr>
          <p:spPr>
            <a:xfrm>
              <a:off x="1763986" y="3955729"/>
              <a:ext cx="238543" cy="115148"/>
            </a:xfrm>
            <a:custGeom>
              <a:avLst/>
              <a:gdLst/>
              <a:ahLst/>
              <a:cxnLst/>
              <a:rect l="l" t="t" r="r" b="b"/>
              <a:pathLst>
                <a:path w="495935" h="239395">
                  <a:moveTo>
                    <a:pt x="495439" y="239090"/>
                  </a:moveTo>
                  <a:lnTo>
                    <a:pt x="0" y="239090"/>
                  </a:lnTo>
                  <a:lnTo>
                    <a:pt x="0" y="0"/>
                  </a:lnTo>
                  <a:lnTo>
                    <a:pt x="495439" y="0"/>
                  </a:lnTo>
                  <a:lnTo>
                    <a:pt x="495439" y="239090"/>
                  </a:lnTo>
                  <a:close/>
                </a:path>
              </a:pathLst>
            </a:custGeom>
            <a:ln w="35255">
              <a:solidFill>
                <a:srgbClr val="000000"/>
              </a:solidFill>
            </a:ln>
          </p:spPr>
          <p:txBody>
            <a:bodyPr wrap="square" lIns="0" tIns="0" rIns="0" bIns="0" rtlCol="0"/>
            <a:lstStyle/>
            <a:p>
              <a:endParaRPr sz="865"/>
            </a:p>
          </p:txBody>
        </p:sp>
        <p:sp>
          <p:nvSpPr>
            <p:cNvPr id="678" name="object 678"/>
            <p:cNvSpPr/>
            <p:nvPr/>
          </p:nvSpPr>
          <p:spPr>
            <a:xfrm>
              <a:off x="2160237" y="3886427"/>
              <a:ext cx="895837" cy="0"/>
            </a:xfrm>
            <a:custGeom>
              <a:avLst/>
              <a:gdLst/>
              <a:ahLst/>
              <a:cxnLst/>
              <a:rect l="l" t="t" r="r" b="b"/>
              <a:pathLst>
                <a:path w="1862454">
                  <a:moveTo>
                    <a:pt x="0" y="0"/>
                  </a:moveTo>
                  <a:lnTo>
                    <a:pt x="1862061" y="0"/>
                  </a:lnTo>
                </a:path>
              </a:pathLst>
            </a:custGeom>
            <a:ln w="105752">
              <a:solidFill>
                <a:srgbClr val="ED1C24"/>
              </a:solidFill>
            </a:ln>
          </p:spPr>
          <p:txBody>
            <a:bodyPr wrap="square" lIns="0" tIns="0" rIns="0" bIns="0" rtlCol="0"/>
            <a:lstStyle/>
            <a:p>
              <a:endParaRPr sz="865"/>
            </a:p>
          </p:txBody>
        </p:sp>
        <p:sp>
          <p:nvSpPr>
            <p:cNvPr id="679" name="object 679"/>
            <p:cNvSpPr/>
            <p:nvPr/>
          </p:nvSpPr>
          <p:spPr>
            <a:xfrm>
              <a:off x="5729357" y="1906613"/>
              <a:ext cx="0" cy="48564"/>
            </a:xfrm>
            <a:custGeom>
              <a:avLst/>
              <a:gdLst/>
              <a:ahLst/>
              <a:cxnLst/>
              <a:rect l="l" t="t" r="r" b="b"/>
              <a:pathLst>
                <a:path h="100964">
                  <a:moveTo>
                    <a:pt x="0" y="0"/>
                  </a:moveTo>
                  <a:lnTo>
                    <a:pt x="0" y="100914"/>
                  </a:lnTo>
                </a:path>
              </a:pathLst>
            </a:custGeom>
            <a:ln w="3175">
              <a:solidFill>
                <a:srgbClr val="020302"/>
              </a:solidFill>
              <a:prstDash val="dash"/>
            </a:ln>
          </p:spPr>
          <p:txBody>
            <a:bodyPr wrap="square" lIns="0" tIns="0" rIns="0" bIns="0" rtlCol="0"/>
            <a:lstStyle/>
            <a:p>
              <a:endParaRPr sz="865"/>
            </a:p>
          </p:txBody>
        </p:sp>
        <p:sp>
          <p:nvSpPr>
            <p:cNvPr id="680" name="object 680"/>
            <p:cNvSpPr txBox="1"/>
            <p:nvPr/>
          </p:nvSpPr>
          <p:spPr>
            <a:xfrm>
              <a:off x="1329521" y="4266114"/>
              <a:ext cx="539701" cy="66621"/>
            </a:xfrm>
            <a:prstGeom prst="rect">
              <a:avLst/>
            </a:prstGeom>
          </p:spPr>
          <p:txBody>
            <a:bodyPr vert="horz" wrap="square" lIns="0" tIns="0" rIns="0" bIns="0" rtlCol="0">
              <a:spAutoFit/>
            </a:bodyPr>
            <a:lstStyle/>
            <a:p>
              <a:pPr marL="6109"/>
              <a:r>
                <a:rPr sz="433" spc="-2" dirty="0">
                  <a:solidFill>
                    <a:srgbClr val="808285"/>
                  </a:solidFill>
                  <a:latin typeface="Kalinga"/>
                  <a:cs typeface="Kalinga"/>
                </a:rPr>
                <a:t>Plattegrond principe</a:t>
              </a:r>
              <a:endParaRPr sz="433">
                <a:latin typeface="Kalinga"/>
                <a:cs typeface="Kalinga"/>
              </a:endParaRPr>
            </a:p>
          </p:txBody>
        </p:sp>
        <p:sp>
          <p:nvSpPr>
            <p:cNvPr id="681" name="object 681"/>
            <p:cNvSpPr txBox="1"/>
            <p:nvPr/>
          </p:nvSpPr>
          <p:spPr>
            <a:xfrm>
              <a:off x="1244075" y="3058419"/>
              <a:ext cx="527484" cy="66621"/>
            </a:xfrm>
            <a:prstGeom prst="rect">
              <a:avLst/>
            </a:prstGeom>
          </p:spPr>
          <p:txBody>
            <a:bodyPr vert="horz" wrap="square" lIns="0" tIns="0" rIns="0" bIns="0" rtlCol="0">
              <a:spAutoFit/>
            </a:bodyPr>
            <a:lstStyle/>
            <a:p>
              <a:pPr marL="6109"/>
              <a:r>
                <a:rPr sz="433" spc="-2" dirty="0">
                  <a:solidFill>
                    <a:srgbClr val="808285"/>
                  </a:solidFill>
                  <a:latin typeface="Kalinga"/>
                  <a:cs typeface="Kalinga"/>
                </a:rPr>
                <a:t>Doorsnede principe</a:t>
              </a:r>
              <a:endParaRPr sz="433">
                <a:latin typeface="Kalinga"/>
                <a:cs typeface="Kalinga"/>
              </a:endParaRPr>
            </a:p>
          </p:txBody>
        </p:sp>
        <p:sp>
          <p:nvSpPr>
            <p:cNvPr id="682" name="object 682"/>
            <p:cNvSpPr/>
            <p:nvPr/>
          </p:nvSpPr>
          <p:spPr>
            <a:xfrm>
              <a:off x="2780780" y="1792311"/>
              <a:ext cx="0" cy="0"/>
            </a:xfrm>
            <a:custGeom>
              <a:avLst/>
              <a:gdLst/>
              <a:ahLst/>
              <a:cxnLst/>
              <a:rect l="l" t="t" r="r" b="b"/>
              <a:pathLst>
                <a:path>
                  <a:moveTo>
                    <a:pt x="0" y="0"/>
                  </a:moveTo>
                </a:path>
              </a:pathLst>
            </a:custGeom>
            <a:solidFill>
              <a:srgbClr val="020302"/>
            </a:solidFill>
          </p:spPr>
          <p:txBody>
            <a:bodyPr wrap="square" lIns="0" tIns="0" rIns="0" bIns="0" rtlCol="0"/>
            <a:lstStyle/>
            <a:p>
              <a:endParaRPr sz="865"/>
            </a:p>
          </p:txBody>
        </p:sp>
        <p:sp>
          <p:nvSpPr>
            <p:cNvPr id="683" name="object 683"/>
            <p:cNvSpPr/>
            <p:nvPr/>
          </p:nvSpPr>
          <p:spPr>
            <a:xfrm>
              <a:off x="5086776" y="4456719"/>
              <a:ext cx="0" cy="266338"/>
            </a:xfrm>
            <a:custGeom>
              <a:avLst/>
              <a:gdLst/>
              <a:ahLst/>
              <a:cxnLst/>
              <a:rect l="l" t="t" r="r" b="b"/>
              <a:pathLst>
                <a:path h="553720">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84" name="object 684"/>
            <p:cNvSpPr/>
            <p:nvPr/>
          </p:nvSpPr>
          <p:spPr>
            <a:xfrm>
              <a:off x="5086776" y="4150386"/>
              <a:ext cx="0" cy="266338"/>
            </a:xfrm>
            <a:custGeom>
              <a:avLst/>
              <a:gdLst/>
              <a:ahLst/>
              <a:cxnLst/>
              <a:rect l="l" t="t" r="r" b="b"/>
              <a:pathLst>
                <a:path h="553720">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85" name="object 685"/>
            <p:cNvSpPr/>
            <p:nvPr/>
          </p:nvSpPr>
          <p:spPr>
            <a:xfrm>
              <a:off x="5086776" y="3848445"/>
              <a:ext cx="0" cy="266338"/>
            </a:xfrm>
            <a:custGeom>
              <a:avLst/>
              <a:gdLst/>
              <a:ahLst/>
              <a:cxnLst/>
              <a:rect l="l" t="t" r="r" b="b"/>
              <a:pathLst>
                <a:path h="553720">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86" name="object 686"/>
            <p:cNvSpPr/>
            <p:nvPr/>
          </p:nvSpPr>
          <p:spPr>
            <a:xfrm>
              <a:off x="5086776" y="3541934"/>
              <a:ext cx="0" cy="266338"/>
            </a:xfrm>
            <a:custGeom>
              <a:avLst/>
              <a:gdLst/>
              <a:ahLst/>
              <a:cxnLst/>
              <a:rect l="l" t="t" r="r" b="b"/>
              <a:pathLst>
                <a:path h="553720">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87" name="object 687"/>
            <p:cNvSpPr/>
            <p:nvPr/>
          </p:nvSpPr>
          <p:spPr>
            <a:xfrm>
              <a:off x="5086776" y="3235422"/>
              <a:ext cx="0" cy="266338"/>
            </a:xfrm>
            <a:custGeom>
              <a:avLst/>
              <a:gdLst/>
              <a:ahLst/>
              <a:cxnLst/>
              <a:rect l="l" t="t" r="r" b="b"/>
              <a:pathLst>
                <a:path h="553720">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88" name="object 688"/>
            <p:cNvSpPr/>
            <p:nvPr/>
          </p:nvSpPr>
          <p:spPr>
            <a:xfrm>
              <a:off x="5086776" y="2928910"/>
              <a:ext cx="0" cy="266338"/>
            </a:xfrm>
            <a:custGeom>
              <a:avLst/>
              <a:gdLst/>
              <a:ahLst/>
              <a:cxnLst/>
              <a:rect l="l" t="t" r="r" b="b"/>
              <a:pathLst>
                <a:path h="553720">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89" name="object 689"/>
            <p:cNvSpPr/>
            <p:nvPr/>
          </p:nvSpPr>
          <p:spPr>
            <a:xfrm>
              <a:off x="5086776" y="2626791"/>
              <a:ext cx="0" cy="266338"/>
            </a:xfrm>
            <a:custGeom>
              <a:avLst/>
              <a:gdLst/>
              <a:ahLst/>
              <a:cxnLst/>
              <a:rect l="l" t="t" r="r" b="b"/>
              <a:pathLst>
                <a:path h="553720">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90" name="object 690"/>
            <p:cNvSpPr/>
            <p:nvPr/>
          </p:nvSpPr>
          <p:spPr>
            <a:xfrm>
              <a:off x="5086776" y="2326608"/>
              <a:ext cx="0" cy="266338"/>
            </a:xfrm>
            <a:custGeom>
              <a:avLst/>
              <a:gdLst/>
              <a:ahLst/>
              <a:cxnLst/>
              <a:rect l="l" t="t" r="r" b="b"/>
              <a:pathLst>
                <a:path h="553720">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91" name="object 691"/>
            <p:cNvSpPr/>
            <p:nvPr/>
          </p:nvSpPr>
          <p:spPr>
            <a:xfrm>
              <a:off x="5086776" y="2017611"/>
              <a:ext cx="0" cy="266338"/>
            </a:xfrm>
            <a:custGeom>
              <a:avLst/>
              <a:gdLst/>
              <a:ahLst/>
              <a:cxnLst/>
              <a:rect l="l" t="t" r="r" b="b"/>
              <a:pathLst>
                <a:path h="553719">
                  <a:moveTo>
                    <a:pt x="0" y="0"/>
                  </a:moveTo>
                  <a:lnTo>
                    <a:pt x="0" y="553732"/>
                  </a:lnTo>
                </a:path>
              </a:pathLst>
            </a:custGeom>
            <a:ln w="3175">
              <a:solidFill>
                <a:srgbClr val="D2232A"/>
              </a:solidFill>
              <a:prstDash val="dash"/>
            </a:ln>
          </p:spPr>
          <p:txBody>
            <a:bodyPr wrap="square" lIns="0" tIns="0" rIns="0" bIns="0" rtlCol="0"/>
            <a:lstStyle/>
            <a:p>
              <a:endParaRPr sz="865"/>
            </a:p>
          </p:txBody>
        </p:sp>
        <p:sp>
          <p:nvSpPr>
            <p:cNvPr id="692" name="object 692"/>
            <p:cNvSpPr/>
            <p:nvPr/>
          </p:nvSpPr>
          <p:spPr>
            <a:xfrm>
              <a:off x="6201941" y="3813259"/>
              <a:ext cx="0" cy="94073"/>
            </a:xfrm>
            <a:custGeom>
              <a:avLst/>
              <a:gdLst/>
              <a:ahLst/>
              <a:cxnLst/>
              <a:rect l="l" t="t" r="r" b="b"/>
              <a:pathLst>
                <a:path h="195579">
                  <a:moveTo>
                    <a:pt x="0" y="0"/>
                  </a:moveTo>
                  <a:lnTo>
                    <a:pt x="0" y="195427"/>
                  </a:lnTo>
                </a:path>
              </a:pathLst>
            </a:custGeom>
            <a:ln w="3175">
              <a:solidFill>
                <a:srgbClr val="D2232A"/>
              </a:solidFill>
              <a:prstDash val="dash"/>
            </a:ln>
          </p:spPr>
          <p:txBody>
            <a:bodyPr wrap="square" lIns="0" tIns="0" rIns="0" bIns="0" rtlCol="0"/>
            <a:lstStyle/>
            <a:p>
              <a:endParaRPr sz="865"/>
            </a:p>
          </p:txBody>
        </p:sp>
        <p:sp>
          <p:nvSpPr>
            <p:cNvPr id="693" name="object 693"/>
            <p:cNvSpPr/>
            <p:nvPr/>
          </p:nvSpPr>
          <p:spPr>
            <a:xfrm>
              <a:off x="6201941" y="3508987"/>
              <a:ext cx="0" cy="94073"/>
            </a:xfrm>
            <a:custGeom>
              <a:avLst/>
              <a:gdLst/>
              <a:ahLst/>
              <a:cxnLst/>
              <a:rect l="l" t="t" r="r" b="b"/>
              <a:pathLst>
                <a:path h="195579">
                  <a:moveTo>
                    <a:pt x="0" y="0"/>
                  </a:moveTo>
                  <a:lnTo>
                    <a:pt x="0" y="195427"/>
                  </a:lnTo>
                </a:path>
              </a:pathLst>
            </a:custGeom>
            <a:ln w="3175">
              <a:solidFill>
                <a:srgbClr val="D2232A"/>
              </a:solidFill>
              <a:prstDash val="dash"/>
            </a:ln>
          </p:spPr>
          <p:txBody>
            <a:bodyPr wrap="square" lIns="0" tIns="0" rIns="0" bIns="0" rtlCol="0"/>
            <a:lstStyle/>
            <a:p>
              <a:endParaRPr sz="865"/>
            </a:p>
          </p:txBody>
        </p:sp>
        <p:sp>
          <p:nvSpPr>
            <p:cNvPr id="694" name="object 694"/>
            <p:cNvSpPr/>
            <p:nvPr/>
          </p:nvSpPr>
          <p:spPr>
            <a:xfrm>
              <a:off x="6201941" y="3203626"/>
              <a:ext cx="0" cy="94073"/>
            </a:xfrm>
            <a:custGeom>
              <a:avLst/>
              <a:gdLst/>
              <a:ahLst/>
              <a:cxnLst/>
              <a:rect l="l" t="t" r="r" b="b"/>
              <a:pathLst>
                <a:path h="195579">
                  <a:moveTo>
                    <a:pt x="0" y="0"/>
                  </a:moveTo>
                  <a:lnTo>
                    <a:pt x="0" y="195427"/>
                  </a:lnTo>
                </a:path>
              </a:pathLst>
            </a:custGeom>
            <a:ln w="3175">
              <a:solidFill>
                <a:srgbClr val="D2232A"/>
              </a:solidFill>
              <a:prstDash val="dash"/>
            </a:ln>
          </p:spPr>
          <p:txBody>
            <a:bodyPr wrap="square" lIns="0" tIns="0" rIns="0" bIns="0" rtlCol="0"/>
            <a:lstStyle/>
            <a:p>
              <a:endParaRPr sz="865"/>
            </a:p>
          </p:txBody>
        </p:sp>
        <p:sp>
          <p:nvSpPr>
            <p:cNvPr id="695" name="object 695"/>
            <p:cNvSpPr/>
            <p:nvPr/>
          </p:nvSpPr>
          <p:spPr>
            <a:xfrm>
              <a:off x="6201941" y="2894895"/>
              <a:ext cx="0" cy="94073"/>
            </a:xfrm>
            <a:custGeom>
              <a:avLst/>
              <a:gdLst/>
              <a:ahLst/>
              <a:cxnLst/>
              <a:rect l="l" t="t" r="r" b="b"/>
              <a:pathLst>
                <a:path h="195579">
                  <a:moveTo>
                    <a:pt x="0" y="0"/>
                  </a:moveTo>
                  <a:lnTo>
                    <a:pt x="0" y="195427"/>
                  </a:lnTo>
                </a:path>
              </a:pathLst>
            </a:custGeom>
            <a:ln w="3175">
              <a:solidFill>
                <a:srgbClr val="D2232A"/>
              </a:solidFill>
              <a:prstDash val="dash"/>
            </a:ln>
          </p:spPr>
          <p:txBody>
            <a:bodyPr wrap="square" lIns="0" tIns="0" rIns="0" bIns="0" rtlCol="0"/>
            <a:lstStyle/>
            <a:p>
              <a:endParaRPr sz="865"/>
            </a:p>
          </p:txBody>
        </p:sp>
        <p:sp>
          <p:nvSpPr>
            <p:cNvPr id="696" name="object 696"/>
            <p:cNvSpPr/>
            <p:nvPr/>
          </p:nvSpPr>
          <p:spPr>
            <a:xfrm>
              <a:off x="6201941" y="2587720"/>
              <a:ext cx="0" cy="94073"/>
            </a:xfrm>
            <a:custGeom>
              <a:avLst/>
              <a:gdLst/>
              <a:ahLst/>
              <a:cxnLst/>
              <a:rect l="l" t="t" r="r" b="b"/>
              <a:pathLst>
                <a:path h="195579">
                  <a:moveTo>
                    <a:pt x="0" y="0"/>
                  </a:moveTo>
                  <a:lnTo>
                    <a:pt x="0" y="195427"/>
                  </a:lnTo>
                </a:path>
              </a:pathLst>
            </a:custGeom>
            <a:ln w="3175">
              <a:solidFill>
                <a:srgbClr val="D2232A"/>
              </a:solidFill>
              <a:prstDash val="dash"/>
            </a:ln>
          </p:spPr>
          <p:txBody>
            <a:bodyPr wrap="square" lIns="0" tIns="0" rIns="0" bIns="0" rtlCol="0"/>
            <a:lstStyle/>
            <a:p>
              <a:endParaRPr sz="865"/>
            </a:p>
          </p:txBody>
        </p:sp>
        <p:sp>
          <p:nvSpPr>
            <p:cNvPr id="697" name="object 697"/>
            <p:cNvSpPr/>
            <p:nvPr/>
          </p:nvSpPr>
          <p:spPr>
            <a:xfrm>
              <a:off x="6201941" y="2280544"/>
              <a:ext cx="0" cy="94073"/>
            </a:xfrm>
            <a:custGeom>
              <a:avLst/>
              <a:gdLst/>
              <a:ahLst/>
              <a:cxnLst/>
              <a:rect l="l" t="t" r="r" b="b"/>
              <a:pathLst>
                <a:path h="195580">
                  <a:moveTo>
                    <a:pt x="0" y="0"/>
                  </a:moveTo>
                  <a:lnTo>
                    <a:pt x="0" y="195427"/>
                  </a:lnTo>
                </a:path>
              </a:pathLst>
            </a:custGeom>
            <a:ln w="3175">
              <a:solidFill>
                <a:srgbClr val="D2232A"/>
              </a:solidFill>
              <a:prstDash val="dash"/>
            </a:ln>
          </p:spPr>
          <p:txBody>
            <a:bodyPr wrap="square" lIns="0" tIns="0" rIns="0" bIns="0" rtlCol="0"/>
            <a:lstStyle/>
            <a:p>
              <a:endParaRPr sz="865"/>
            </a:p>
          </p:txBody>
        </p:sp>
        <p:sp>
          <p:nvSpPr>
            <p:cNvPr id="698" name="object 698"/>
            <p:cNvSpPr/>
            <p:nvPr/>
          </p:nvSpPr>
          <p:spPr>
            <a:xfrm>
              <a:off x="6201941" y="1988833"/>
              <a:ext cx="0" cy="85827"/>
            </a:xfrm>
            <a:custGeom>
              <a:avLst/>
              <a:gdLst/>
              <a:ahLst/>
              <a:cxnLst/>
              <a:rect l="l" t="t" r="r" b="b"/>
              <a:pathLst>
                <a:path h="178435">
                  <a:moveTo>
                    <a:pt x="0" y="0"/>
                  </a:moveTo>
                  <a:lnTo>
                    <a:pt x="0" y="178193"/>
                  </a:lnTo>
                </a:path>
              </a:pathLst>
            </a:custGeom>
            <a:ln w="3175">
              <a:solidFill>
                <a:srgbClr val="D2232A"/>
              </a:solidFill>
              <a:prstDash val="dash"/>
            </a:ln>
          </p:spPr>
          <p:txBody>
            <a:bodyPr wrap="square" lIns="0" tIns="0" rIns="0" bIns="0" rtlCol="0"/>
            <a:lstStyle/>
            <a:p>
              <a:endParaRPr sz="865"/>
            </a:p>
          </p:txBody>
        </p:sp>
        <p:sp>
          <p:nvSpPr>
            <p:cNvPr id="699" name="object 699"/>
            <p:cNvSpPr/>
            <p:nvPr/>
          </p:nvSpPr>
          <p:spPr>
            <a:xfrm>
              <a:off x="6201941" y="1686934"/>
              <a:ext cx="0" cy="85827"/>
            </a:xfrm>
            <a:custGeom>
              <a:avLst/>
              <a:gdLst/>
              <a:ahLst/>
              <a:cxnLst/>
              <a:rect l="l" t="t" r="r" b="b"/>
              <a:pathLst>
                <a:path h="178435">
                  <a:moveTo>
                    <a:pt x="0" y="0"/>
                  </a:moveTo>
                  <a:lnTo>
                    <a:pt x="0" y="178193"/>
                  </a:lnTo>
                </a:path>
              </a:pathLst>
            </a:custGeom>
            <a:ln w="3175">
              <a:solidFill>
                <a:srgbClr val="D2232A"/>
              </a:solidFill>
              <a:prstDash val="dash"/>
            </a:ln>
          </p:spPr>
          <p:txBody>
            <a:bodyPr wrap="square" lIns="0" tIns="0" rIns="0" bIns="0" rtlCol="0"/>
            <a:lstStyle/>
            <a:p>
              <a:endParaRPr sz="865"/>
            </a:p>
          </p:txBody>
        </p:sp>
        <p:sp>
          <p:nvSpPr>
            <p:cNvPr id="700" name="object 700"/>
            <p:cNvSpPr/>
            <p:nvPr/>
          </p:nvSpPr>
          <p:spPr>
            <a:xfrm>
              <a:off x="6201941" y="1373833"/>
              <a:ext cx="0" cy="102626"/>
            </a:xfrm>
            <a:custGeom>
              <a:avLst/>
              <a:gdLst/>
              <a:ahLst/>
              <a:cxnLst/>
              <a:rect l="l" t="t" r="r" b="b"/>
              <a:pathLst>
                <a:path h="213359">
                  <a:moveTo>
                    <a:pt x="0" y="0"/>
                  </a:moveTo>
                  <a:lnTo>
                    <a:pt x="0" y="212991"/>
                  </a:lnTo>
                </a:path>
              </a:pathLst>
            </a:custGeom>
            <a:ln w="3175">
              <a:solidFill>
                <a:srgbClr val="D2232A"/>
              </a:solidFill>
              <a:prstDash val="dash"/>
            </a:ln>
          </p:spPr>
          <p:txBody>
            <a:bodyPr wrap="square" lIns="0" tIns="0" rIns="0" bIns="0" rtlCol="0"/>
            <a:lstStyle/>
            <a:p>
              <a:endParaRPr sz="865"/>
            </a:p>
          </p:txBody>
        </p:sp>
        <p:sp>
          <p:nvSpPr>
            <p:cNvPr id="701" name="object 701"/>
            <p:cNvSpPr/>
            <p:nvPr/>
          </p:nvSpPr>
          <p:spPr>
            <a:xfrm>
              <a:off x="1802171" y="2584047"/>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02" name="object 702"/>
            <p:cNvSpPr/>
            <p:nvPr/>
          </p:nvSpPr>
          <p:spPr>
            <a:xfrm>
              <a:off x="1778317" y="2608311"/>
              <a:ext cx="47953" cy="25657"/>
            </a:xfrm>
            <a:custGeom>
              <a:avLst/>
              <a:gdLst/>
              <a:ahLst/>
              <a:cxnLst/>
              <a:rect l="l" t="t" r="r" b="b"/>
              <a:pathLst>
                <a:path w="99694" h="53339">
                  <a:moveTo>
                    <a:pt x="99187" y="0"/>
                  </a:moveTo>
                  <a:lnTo>
                    <a:pt x="0" y="0"/>
                  </a:lnTo>
                  <a:lnTo>
                    <a:pt x="49593" y="53327"/>
                  </a:lnTo>
                  <a:lnTo>
                    <a:pt x="99187" y="0"/>
                  </a:lnTo>
                  <a:close/>
                </a:path>
              </a:pathLst>
            </a:custGeom>
            <a:solidFill>
              <a:srgbClr val="D2232A"/>
            </a:solidFill>
          </p:spPr>
          <p:txBody>
            <a:bodyPr wrap="square" lIns="0" tIns="0" rIns="0" bIns="0" rtlCol="0"/>
            <a:lstStyle/>
            <a:p>
              <a:endParaRPr sz="865"/>
            </a:p>
          </p:txBody>
        </p:sp>
        <p:sp>
          <p:nvSpPr>
            <p:cNvPr id="703" name="object 703"/>
            <p:cNvSpPr/>
            <p:nvPr/>
          </p:nvSpPr>
          <p:spPr>
            <a:xfrm>
              <a:off x="1778317" y="2561235"/>
              <a:ext cx="47953" cy="25657"/>
            </a:xfrm>
            <a:custGeom>
              <a:avLst/>
              <a:gdLst/>
              <a:ahLst/>
              <a:cxnLst/>
              <a:rect l="l" t="t" r="r" b="b"/>
              <a:pathLst>
                <a:path w="99694" h="53339">
                  <a:moveTo>
                    <a:pt x="49593" y="0"/>
                  </a:moveTo>
                  <a:lnTo>
                    <a:pt x="0" y="53340"/>
                  </a:lnTo>
                  <a:lnTo>
                    <a:pt x="99187" y="53340"/>
                  </a:lnTo>
                  <a:lnTo>
                    <a:pt x="49593" y="0"/>
                  </a:lnTo>
                  <a:close/>
                </a:path>
              </a:pathLst>
            </a:custGeom>
            <a:solidFill>
              <a:srgbClr val="D2232A"/>
            </a:solidFill>
          </p:spPr>
          <p:txBody>
            <a:bodyPr wrap="square" lIns="0" tIns="0" rIns="0" bIns="0" rtlCol="0"/>
            <a:lstStyle/>
            <a:p>
              <a:endParaRPr sz="865"/>
            </a:p>
          </p:txBody>
        </p:sp>
        <p:sp>
          <p:nvSpPr>
            <p:cNvPr id="704" name="object 704"/>
            <p:cNvSpPr/>
            <p:nvPr/>
          </p:nvSpPr>
          <p:spPr>
            <a:xfrm>
              <a:off x="1708458" y="2479284"/>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05" name="object 705"/>
            <p:cNvSpPr/>
            <p:nvPr/>
          </p:nvSpPr>
          <p:spPr>
            <a:xfrm>
              <a:off x="1684605" y="2503548"/>
              <a:ext cx="47953" cy="25657"/>
            </a:xfrm>
            <a:custGeom>
              <a:avLst/>
              <a:gdLst/>
              <a:ahLst/>
              <a:cxnLst/>
              <a:rect l="l" t="t" r="r" b="b"/>
              <a:pathLst>
                <a:path w="99694" h="53339">
                  <a:moveTo>
                    <a:pt x="99187" y="0"/>
                  </a:moveTo>
                  <a:lnTo>
                    <a:pt x="0" y="0"/>
                  </a:lnTo>
                  <a:lnTo>
                    <a:pt x="49593" y="53327"/>
                  </a:lnTo>
                  <a:lnTo>
                    <a:pt x="99187" y="0"/>
                  </a:lnTo>
                  <a:close/>
                </a:path>
              </a:pathLst>
            </a:custGeom>
            <a:solidFill>
              <a:srgbClr val="D2232A"/>
            </a:solidFill>
          </p:spPr>
          <p:txBody>
            <a:bodyPr wrap="square" lIns="0" tIns="0" rIns="0" bIns="0" rtlCol="0"/>
            <a:lstStyle/>
            <a:p>
              <a:endParaRPr sz="865"/>
            </a:p>
          </p:txBody>
        </p:sp>
        <p:sp>
          <p:nvSpPr>
            <p:cNvPr id="706" name="object 706"/>
            <p:cNvSpPr/>
            <p:nvPr/>
          </p:nvSpPr>
          <p:spPr>
            <a:xfrm>
              <a:off x="1684605" y="2456471"/>
              <a:ext cx="47953" cy="25657"/>
            </a:xfrm>
            <a:custGeom>
              <a:avLst/>
              <a:gdLst/>
              <a:ahLst/>
              <a:cxnLst/>
              <a:rect l="l" t="t" r="r" b="b"/>
              <a:pathLst>
                <a:path w="99694" h="53339">
                  <a:moveTo>
                    <a:pt x="49593" y="0"/>
                  </a:moveTo>
                  <a:lnTo>
                    <a:pt x="0" y="53340"/>
                  </a:lnTo>
                  <a:lnTo>
                    <a:pt x="99187" y="53340"/>
                  </a:lnTo>
                  <a:lnTo>
                    <a:pt x="49593" y="0"/>
                  </a:lnTo>
                  <a:close/>
                </a:path>
              </a:pathLst>
            </a:custGeom>
            <a:solidFill>
              <a:srgbClr val="D2232A"/>
            </a:solidFill>
          </p:spPr>
          <p:txBody>
            <a:bodyPr wrap="square" lIns="0" tIns="0" rIns="0" bIns="0" rtlCol="0"/>
            <a:lstStyle/>
            <a:p>
              <a:endParaRPr sz="865"/>
            </a:p>
          </p:txBody>
        </p:sp>
        <p:sp>
          <p:nvSpPr>
            <p:cNvPr id="707" name="object 707"/>
            <p:cNvSpPr/>
            <p:nvPr/>
          </p:nvSpPr>
          <p:spPr>
            <a:xfrm>
              <a:off x="1778319" y="2389233"/>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08" name="object 708"/>
            <p:cNvSpPr/>
            <p:nvPr/>
          </p:nvSpPr>
          <p:spPr>
            <a:xfrm>
              <a:off x="1754466" y="2413498"/>
              <a:ext cx="47953" cy="25657"/>
            </a:xfrm>
            <a:custGeom>
              <a:avLst/>
              <a:gdLst/>
              <a:ahLst/>
              <a:cxnLst/>
              <a:rect l="l" t="t" r="r" b="b"/>
              <a:pathLst>
                <a:path w="99694" h="53339">
                  <a:moveTo>
                    <a:pt x="99187" y="0"/>
                  </a:moveTo>
                  <a:lnTo>
                    <a:pt x="0" y="0"/>
                  </a:lnTo>
                  <a:lnTo>
                    <a:pt x="49593" y="53327"/>
                  </a:lnTo>
                  <a:lnTo>
                    <a:pt x="99187" y="0"/>
                  </a:lnTo>
                  <a:close/>
                </a:path>
              </a:pathLst>
            </a:custGeom>
            <a:solidFill>
              <a:srgbClr val="D2232A"/>
            </a:solidFill>
          </p:spPr>
          <p:txBody>
            <a:bodyPr wrap="square" lIns="0" tIns="0" rIns="0" bIns="0" rtlCol="0"/>
            <a:lstStyle/>
            <a:p>
              <a:endParaRPr sz="865"/>
            </a:p>
          </p:txBody>
        </p:sp>
        <p:sp>
          <p:nvSpPr>
            <p:cNvPr id="709" name="object 709"/>
            <p:cNvSpPr/>
            <p:nvPr/>
          </p:nvSpPr>
          <p:spPr>
            <a:xfrm>
              <a:off x="1754466" y="2366422"/>
              <a:ext cx="47953" cy="25657"/>
            </a:xfrm>
            <a:custGeom>
              <a:avLst/>
              <a:gdLst/>
              <a:ahLst/>
              <a:cxnLst/>
              <a:rect l="l" t="t" r="r" b="b"/>
              <a:pathLst>
                <a:path w="99694" h="53339">
                  <a:moveTo>
                    <a:pt x="49593" y="0"/>
                  </a:moveTo>
                  <a:lnTo>
                    <a:pt x="0" y="53340"/>
                  </a:lnTo>
                  <a:lnTo>
                    <a:pt x="99187" y="53340"/>
                  </a:lnTo>
                  <a:lnTo>
                    <a:pt x="49593" y="0"/>
                  </a:lnTo>
                  <a:close/>
                </a:path>
              </a:pathLst>
            </a:custGeom>
            <a:solidFill>
              <a:srgbClr val="D2232A"/>
            </a:solidFill>
          </p:spPr>
          <p:txBody>
            <a:bodyPr wrap="square" lIns="0" tIns="0" rIns="0" bIns="0" rtlCol="0"/>
            <a:lstStyle/>
            <a:p>
              <a:endParaRPr sz="865"/>
            </a:p>
          </p:txBody>
        </p:sp>
        <p:sp>
          <p:nvSpPr>
            <p:cNvPr id="710" name="object 710"/>
            <p:cNvSpPr/>
            <p:nvPr/>
          </p:nvSpPr>
          <p:spPr>
            <a:xfrm>
              <a:off x="1708458" y="2283615"/>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11" name="object 711"/>
            <p:cNvSpPr/>
            <p:nvPr/>
          </p:nvSpPr>
          <p:spPr>
            <a:xfrm>
              <a:off x="1684605" y="2307879"/>
              <a:ext cx="47953" cy="25657"/>
            </a:xfrm>
            <a:custGeom>
              <a:avLst/>
              <a:gdLst/>
              <a:ahLst/>
              <a:cxnLst/>
              <a:rect l="l" t="t" r="r" b="b"/>
              <a:pathLst>
                <a:path w="99694" h="53339">
                  <a:moveTo>
                    <a:pt x="99187" y="0"/>
                  </a:moveTo>
                  <a:lnTo>
                    <a:pt x="0" y="0"/>
                  </a:lnTo>
                  <a:lnTo>
                    <a:pt x="49593" y="53327"/>
                  </a:lnTo>
                  <a:lnTo>
                    <a:pt x="99187" y="0"/>
                  </a:lnTo>
                  <a:close/>
                </a:path>
              </a:pathLst>
            </a:custGeom>
            <a:solidFill>
              <a:srgbClr val="D2232A"/>
            </a:solidFill>
          </p:spPr>
          <p:txBody>
            <a:bodyPr wrap="square" lIns="0" tIns="0" rIns="0" bIns="0" rtlCol="0"/>
            <a:lstStyle/>
            <a:p>
              <a:endParaRPr sz="865"/>
            </a:p>
          </p:txBody>
        </p:sp>
        <p:sp>
          <p:nvSpPr>
            <p:cNvPr id="712" name="object 712"/>
            <p:cNvSpPr/>
            <p:nvPr/>
          </p:nvSpPr>
          <p:spPr>
            <a:xfrm>
              <a:off x="1684605" y="2260802"/>
              <a:ext cx="47953" cy="25657"/>
            </a:xfrm>
            <a:custGeom>
              <a:avLst/>
              <a:gdLst/>
              <a:ahLst/>
              <a:cxnLst/>
              <a:rect l="l" t="t" r="r" b="b"/>
              <a:pathLst>
                <a:path w="99694" h="53339">
                  <a:moveTo>
                    <a:pt x="49593" y="0"/>
                  </a:moveTo>
                  <a:lnTo>
                    <a:pt x="0" y="53340"/>
                  </a:lnTo>
                  <a:lnTo>
                    <a:pt x="99187" y="53340"/>
                  </a:lnTo>
                  <a:lnTo>
                    <a:pt x="49593" y="0"/>
                  </a:lnTo>
                  <a:close/>
                </a:path>
              </a:pathLst>
            </a:custGeom>
            <a:solidFill>
              <a:srgbClr val="D2232A"/>
            </a:solidFill>
          </p:spPr>
          <p:txBody>
            <a:bodyPr wrap="square" lIns="0" tIns="0" rIns="0" bIns="0" rtlCol="0"/>
            <a:lstStyle/>
            <a:p>
              <a:endParaRPr sz="865"/>
            </a:p>
          </p:txBody>
        </p:sp>
        <p:sp>
          <p:nvSpPr>
            <p:cNvPr id="713" name="object 713"/>
            <p:cNvSpPr/>
            <p:nvPr/>
          </p:nvSpPr>
          <p:spPr>
            <a:xfrm>
              <a:off x="1778319" y="2194425"/>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14" name="object 714"/>
            <p:cNvSpPr/>
            <p:nvPr/>
          </p:nvSpPr>
          <p:spPr>
            <a:xfrm>
              <a:off x="1754466" y="2218689"/>
              <a:ext cx="47953" cy="25657"/>
            </a:xfrm>
            <a:custGeom>
              <a:avLst/>
              <a:gdLst/>
              <a:ahLst/>
              <a:cxnLst/>
              <a:rect l="l" t="t" r="r" b="b"/>
              <a:pathLst>
                <a:path w="99694" h="53339">
                  <a:moveTo>
                    <a:pt x="99187" y="0"/>
                  </a:moveTo>
                  <a:lnTo>
                    <a:pt x="0" y="0"/>
                  </a:lnTo>
                  <a:lnTo>
                    <a:pt x="49593" y="53327"/>
                  </a:lnTo>
                  <a:lnTo>
                    <a:pt x="99187" y="0"/>
                  </a:lnTo>
                  <a:close/>
                </a:path>
              </a:pathLst>
            </a:custGeom>
            <a:solidFill>
              <a:srgbClr val="D2232A"/>
            </a:solidFill>
          </p:spPr>
          <p:txBody>
            <a:bodyPr wrap="square" lIns="0" tIns="0" rIns="0" bIns="0" rtlCol="0"/>
            <a:lstStyle/>
            <a:p>
              <a:endParaRPr sz="865"/>
            </a:p>
          </p:txBody>
        </p:sp>
        <p:sp>
          <p:nvSpPr>
            <p:cNvPr id="715" name="object 715"/>
            <p:cNvSpPr/>
            <p:nvPr/>
          </p:nvSpPr>
          <p:spPr>
            <a:xfrm>
              <a:off x="1754466" y="2171613"/>
              <a:ext cx="47953" cy="25657"/>
            </a:xfrm>
            <a:custGeom>
              <a:avLst/>
              <a:gdLst/>
              <a:ahLst/>
              <a:cxnLst/>
              <a:rect l="l" t="t" r="r" b="b"/>
              <a:pathLst>
                <a:path w="99694" h="53339">
                  <a:moveTo>
                    <a:pt x="49593" y="0"/>
                  </a:moveTo>
                  <a:lnTo>
                    <a:pt x="0" y="53340"/>
                  </a:lnTo>
                  <a:lnTo>
                    <a:pt x="99187" y="53340"/>
                  </a:lnTo>
                  <a:lnTo>
                    <a:pt x="49593" y="0"/>
                  </a:lnTo>
                  <a:close/>
                </a:path>
              </a:pathLst>
            </a:custGeom>
            <a:solidFill>
              <a:srgbClr val="D2232A"/>
            </a:solidFill>
          </p:spPr>
          <p:txBody>
            <a:bodyPr wrap="square" lIns="0" tIns="0" rIns="0" bIns="0" rtlCol="0"/>
            <a:lstStyle/>
            <a:p>
              <a:endParaRPr sz="865"/>
            </a:p>
          </p:txBody>
        </p:sp>
        <p:sp>
          <p:nvSpPr>
            <p:cNvPr id="716" name="object 716"/>
            <p:cNvSpPr/>
            <p:nvPr/>
          </p:nvSpPr>
          <p:spPr>
            <a:xfrm>
              <a:off x="3392348" y="2584047"/>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17" name="object 717"/>
            <p:cNvSpPr/>
            <p:nvPr/>
          </p:nvSpPr>
          <p:spPr>
            <a:xfrm>
              <a:off x="3368494" y="2608311"/>
              <a:ext cx="47953" cy="25657"/>
            </a:xfrm>
            <a:custGeom>
              <a:avLst/>
              <a:gdLst/>
              <a:ahLst/>
              <a:cxnLst/>
              <a:rect l="l" t="t" r="r" b="b"/>
              <a:pathLst>
                <a:path w="99695" h="53339">
                  <a:moveTo>
                    <a:pt x="99186" y="0"/>
                  </a:moveTo>
                  <a:lnTo>
                    <a:pt x="0" y="0"/>
                  </a:lnTo>
                  <a:lnTo>
                    <a:pt x="49593" y="53327"/>
                  </a:lnTo>
                  <a:lnTo>
                    <a:pt x="99186" y="0"/>
                  </a:lnTo>
                  <a:close/>
                </a:path>
              </a:pathLst>
            </a:custGeom>
            <a:solidFill>
              <a:srgbClr val="D2232A"/>
            </a:solidFill>
          </p:spPr>
          <p:txBody>
            <a:bodyPr wrap="square" lIns="0" tIns="0" rIns="0" bIns="0" rtlCol="0"/>
            <a:lstStyle/>
            <a:p>
              <a:endParaRPr sz="865"/>
            </a:p>
          </p:txBody>
        </p:sp>
        <p:sp>
          <p:nvSpPr>
            <p:cNvPr id="718" name="object 718"/>
            <p:cNvSpPr/>
            <p:nvPr/>
          </p:nvSpPr>
          <p:spPr>
            <a:xfrm>
              <a:off x="3368494" y="2561235"/>
              <a:ext cx="47953" cy="25657"/>
            </a:xfrm>
            <a:custGeom>
              <a:avLst/>
              <a:gdLst/>
              <a:ahLst/>
              <a:cxnLst/>
              <a:rect l="l" t="t" r="r" b="b"/>
              <a:pathLst>
                <a:path w="99695" h="53339">
                  <a:moveTo>
                    <a:pt x="49593" y="0"/>
                  </a:moveTo>
                  <a:lnTo>
                    <a:pt x="0" y="53340"/>
                  </a:lnTo>
                  <a:lnTo>
                    <a:pt x="99186" y="53340"/>
                  </a:lnTo>
                  <a:lnTo>
                    <a:pt x="49593" y="0"/>
                  </a:lnTo>
                  <a:close/>
                </a:path>
              </a:pathLst>
            </a:custGeom>
            <a:solidFill>
              <a:srgbClr val="D2232A"/>
            </a:solidFill>
          </p:spPr>
          <p:txBody>
            <a:bodyPr wrap="square" lIns="0" tIns="0" rIns="0" bIns="0" rtlCol="0"/>
            <a:lstStyle/>
            <a:p>
              <a:endParaRPr sz="865"/>
            </a:p>
          </p:txBody>
        </p:sp>
        <p:sp>
          <p:nvSpPr>
            <p:cNvPr id="719" name="object 719"/>
            <p:cNvSpPr/>
            <p:nvPr/>
          </p:nvSpPr>
          <p:spPr>
            <a:xfrm>
              <a:off x="3486062" y="2479284"/>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20" name="object 720"/>
            <p:cNvSpPr/>
            <p:nvPr/>
          </p:nvSpPr>
          <p:spPr>
            <a:xfrm>
              <a:off x="3462208" y="2503548"/>
              <a:ext cx="47953" cy="25657"/>
            </a:xfrm>
            <a:custGeom>
              <a:avLst/>
              <a:gdLst/>
              <a:ahLst/>
              <a:cxnLst/>
              <a:rect l="l" t="t" r="r" b="b"/>
              <a:pathLst>
                <a:path w="99695" h="53339">
                  <a:moveTo>
                    <a:pt x="99186" y="0"/>
                  </a:moveTo>
                  <a:lnTo>
                    <a:pt x="0" y="0"/>
                  </a:lnTo>
                  <a:lnTo>
                    <a:pt x="49593" y="53327"/>
                  </a:lnTo>
                  <a:lnTo>
                    <a:pt x="99186" y="0"/>
                  </a:lnTo>
                  <a:close/>
                </a:path>
              </a:pathLst>
            </a:custGeom>
            <a:solidFill>
              <a:srgbClr val="D2232A"/>
            </a:solidFill>
          </p:spPr>
          <p:txBody>
            <a:bodyPr wrap="square" lIns="0" tIns="0" rIns="0" bIns="0" rtlCol="0"/>
            <a:lstStyle/>
            <a:p>
              <a:endParaRPr sz="865"/>
            </a:p>
          </p:txBody>
        </p:sp>
        <p:sp>
          <p:nvSpPr>
            <p:cNvPr id="721" name="object 721"/>
            <p:cNvSpPr/>
            <p:nvPr/>
          </p:nvSpPr>
          <p:spPr>
            <a:xfrm>
              <a:off x="3462208" y="2456471"/>
              <a:ext cx="47953" cy="25657"/>
            </a:xfrm>
            <a:custGeom>
              <a:avLst/>
              <a:gdLst/>
              <a:ahLst/>
              <a:cxnLst/>
              <a:rect l="l" t="t" r="r" b="b"/>
              <a:pathLst>
                <a:path w="99695" h="53339">
                  <a:moveTo>
                    <a:pt x="49593" y="0"/>
                  </a:moveTo>
                  <a:lnTo>
                    <a:pt x="0" y="53340"/>
                  </a:lnTo>
                  <a:lnTo>
                    <a:pt x="99186" y="53340"/>
                  </a:lnTo>
                  <a:lnTo>
                    <a:pt x="49593" y="0"/>
                  </a:lnTo>
                  <a:close/>
                </a:path>
              </a:pathLst>
            </a:custGeom>
            <a:solidFill>
              <a:srgbClr val="D2232A"/>
            </a:solidFill>
          </p:spPr>
          <p:txBody>
            <a:bodyPr wrap="square" lIns="0" tIns="0" rIns="0" bIns="0" rtlCol="0"/>
            <a:lstStyle/>
            <a:p>
              <a:endParaRPr sz="865"/>
            </a:p>
          </p:txBody>
        </p:sp>
        <p:sp>
          <p:nvSpPr>
            <p:cNvPr id="722" name="object 722"/>
            <p:cNvSpPr/>
            <p:nvPr/>
          </p:nvSpPr>
          <p:spPr>
            <a:xfrm>
              <a:off x="3416200" y="2389233"/>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23" name="object 723"/>
            <p:cNvSpPr/>
            <p:nvPr/>
          </p:nvSpPr>
          <p:spPr>
            <a:xfrm>
              <a:off x="3392346" y="2413498"/>
              <a:ext cx="47953" cy="25657"/>
            </a:xfrm>
            <a:custGeom>
              <a:avLst/>
              <a:gdLst/>
              <a:ahLst/>
              <a:cxnLst/>
              <a:rect l="l" t="t" r="r" b="b"/>
              <a:pathLst>
                <a:path w="99695" h="53339">
                  <a:moveTo>
                    <a:pt x="99186" y="0"/>
                  </a:moveTo>
                  <a:lnTo>
                    <a:pt x="0" y="0"/>
                  </a:lnTo>
                  <a:lnTo>
                    <a:pt x="49593" y="53327"/>
                  </a:lnTo>
                  <a:lnTo>
                    <a:pt x="99186" y="0"/>
                  </a:lnTo>
                  <a:close/>
                </a:path>
              </a:pathLst>
            </a:custGeom>
            <a:solidFill>
              <a:srgbClr val="D2232A"/>
            </a:solidFill>
          </p:spPr>
          <p:txBody>
            <a:bodyPr wrap="square" lIns="0" tIns="0" rIns="0" bIns="0" rtlCol="0"/>
            <a:lstStyle/>
            <a:p>
              <a:endParaRPr sz="865"/>
            </a:p>
          </p:txBody>
        </p:sp>
        <p:sp>
          <p:nvSpPr>
            <p:cNvPr id="724" name="object 724"/>
            <p:cNvSpPr/>
            <p:nvPr/>
          </p:nvSpPr>
          <p:spPr>
            <a:xfrm>
              <a:off x="3392346" y="2366422"/>
              <a:ext cx="47953" cy="25657"/>
            </a:xfrm>
            <a:custGeom>
              <a:avLst/>
              <a:gdLst/>
              <a:ahLst/>
              <a:cxnLst/>
              <a:rect l="l" t="t" r="r" b="b"/>
              <a:pathLst>
                <a:path w="99695" h="53339">
                  <a:moveTo>
                    <a:pt x="49593" y="0"/>
                  </a:moveTo>
                  <a:lnTo>
                    <a:pt x="0" y="53340"/>
                  </a:lnTo>
                  <a:lnTo>
                    <a:pt x="99186" y="53340"/>
                  </a:lnTo>
                  <a:lnTo>
                    <a:pt x="49593" y="0"/>
                  </a:lnTo>
                  <a:close/>
                </a:path>
              </a:pathLst>
            </a:custGeom>
            <a:solidFill>
              <a:srgbClr val="D2232A"/>
            </a:solidFill>
          </p:spPr>
          <p:txBody>
            <a:bodyPr wrap="square" lIns="0" tIns="0" rIns="0" bIns="0" rtlCol="0"/>
            <a:lstStyle/>
            <a:p>
              <a:endParaRPr sz="865"/>
            </a:p>
          </p:txBody>
        </p:sp>
        <p:sp>
          <p:nvSpPr>
            <p:cNvPr id="725" name="object 725"/>
            <p:cNvSpPr/>
            <p:nvPr/>
          </p:nvSpPr>
          <p:spPr>
            <a:xfrm>
              <a:off x="3486062" y="2283615"/>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26" name="object 726"/>
            <p:cNvSpPr/>
            <p:nvPr/>
          </p:nvSpPr>
          <p:spPr>
            <a:xfrm>
              <a:off x="3462208" y="2307879"/>
              <a:ext cx="47953" cy="25657"/>
            </a:xfrm>
            <a:custGeom>
              <a:avLst/>
              <a:gdLst/>
              <a:ahLst/>
              <a:cxnLst/>
              <a:rect l="l" t="t" r="r" b="b"/>
              <a:pathLst>
                <a:path w="99695" h="53339">
                  <a:moveTo>
                    <a:pt x="99186" y="0"/>
                  </a:moveTo>
                  <a:lnTo>
                    <a:pt x="0" y="0"/>
                  </a:lnTo>
                  <a:lnTo>
                    <a:pt x="49593" y="53327"/>
                  </a:lnTo>
                  <a:lnTo>
                    <a:pt x="99186" y="0"/>
                  </a:lnTo>
                  <a:close/>
                </a:path>
              </a:pathLst>
            </a:custGeom>
            <a:solidFill>
              <a:srgbClr val="D2232A"/>
            </a:solidFill>
          </p:spPr>
          <p:txBody>
            <a:bodyPr wrap="square" lIns="0" tIns="0" rIns="0" bIns="0" rtlCol="0"/>
            <a:lstStyle/>
            <a:p>
              <a:endParaRPr sz="865"/>
            </a:p>
          </p:txBody>
        </p:sp>
        <p:sp>
          <p:nvSpPr>
            <p:cNvPr id="727" name="object 727"/>
            <p:cNvSpPr/>
            <p:nvPr/>
          </p:nvSpPr>
          <p:spPr>
            <a:xfrm>
              <a:off x="3462208" y="2260802"/>
              <a:ext cx="47953" cy="25657"/>
            </a:xfrm>
            <a:custGeom>
              <a:avLst/>
              <a:gdLst/>
              <a:ahLst/>
              <a:cxnLst/>
              <a:rect l="l" t="t" r="r" b="b"/>
              <a:pathLst>
                <a:path w="99695" h="53339">
                  <a:moveTo>
                    <a:pt x="49593" y="0"/>
                  </a:moveTo>
                  <a:lnTo>
                    <a:pt x="0" y="53340"/>
                  </a:lnTo>
                  <a:lnTo>
                    <a:pt x="99186" y="53340"/>
                  </a:lnTo>
                  <a:lnTo>
                    <a:pt x="49593" y="0"/>
                  </a:lnTo>
                  <a:close/>
                </a:path>
              </a:pathLst>
            </a:custGeom>
            <a:solidFill>
              <a:srgbClr val="D2232A"/>
            </a:solidFill>
          </p:spPr>
          <p:txBody>
            <a:bodyPr wrap="square" lIns="0" tIns="0" rIns="0" bIns="0" rtlCol="0"/>
            <a:lstStyle/>
            <a:p>
              <a:endParaRPr sz="865"/>
            </a:p>
          </p:txBody>
        </p:sp>
        <p:sp>
          <p:nvSpPr>
            <p:cNvPr id="728" name="object 728"/>
            <p:cNvSpPr/>
            <p:nvPr/>
          </p:nvSpPr>
          <p:spPr>
            <a:xfrm>
              <a:off x="3416200" y="2194425"/>
              <a:ext cx="0" cy="27184"/>
            </a:xfrm>
            <a:custGeom>
              <a:avLst/>
              <a:gdLst/>
              <a:ahLst/>
              <a:cxnLst/>
              <a:rect l="l" t="t" r="r" b="b"/>
              <a:pathLst>
                <a:path h="56514">
                  <a:moveTo>
                    <a:pt x="0" y="56349"/>
                  </a:moveTo>
                  <a:lnTo>
                    <a:pt x="0" y="0"/>
                  </a:lnTo>
                </a:path>
              </a:pathLst>
            </a:custGeom>
            <a:ln w="12700">
              <a:solidFill>
                <a:srgbClr val="D2232A"/>
              </a:solidFill>
            </a:ln>
          </p:spPr>
          <p:txBody>
            <a:bodyPr wrap="square" lIns="0" tIns="0" rIns="0" bIns="0" rtlCol="0"/>
            <a:lstStyle/>
            <a:p>
              <a:endParaRPr sz="865"/>
            </a:p>
          </p:txBody>
        </p:sp>
        <p:sp>
          <p:nvSpPr>
            <p:cNvPr id="729" name="object 729"/>
            <p:cNvSpPr/>
            <p:nvPr/>
          </p:nvSpPr>
          <p:spPr>
            <a:xfrm>
              <a:off x="3392346" y="2218689"/>
              <a:ext cx="47953" cy="25657"/>
            </a:xfrm>
            <a:custGeom>
              <a:avLst/>
              <a:gdLst/>
              <a:ahLst/>
              <a:cxnLst/>
              <a:rect l="l" t="t" r="r" b="b"/>
              <a:pathLst>
                <a:path w="99695" h="53339">
                  <a:moveTo>
                    <a:pt x="99186" y="0"/>
                  </a:moveTo>
                  <a:lnTo>
                    <a:pt x="0" y="0"/>
                  </a:lnTo>
                  <a:lnTo>
                    <a:pt x="49593" y="53327"/>
                  </a:lnTo>
                  <a:lnTo>
                    <a:pt x="99186" y="0"/>
                  </a:lnTo>
                  <a:close/>
                </a:path>
              </a:pathLst>
            </a:custGeom>
            <a:solidFill>
              <a:srgbClr val="D2232A"/>
            </a:solidFill>
          </p:spPr>
          <p:txBody>
            <a:bodyPr wrap="square" lIns="0" tIns="0" rIns="0" bIns="0" rtlCol="0"/>
            <a:lstStyle/>
            <a:p>
              <a:endParaRPr sz="865"/>
            </a:p>
          </p:txBody>
        </p:sp>
        <p:sp>
          <p:nvSpPr>
            <p:cNvPr id="730" name="object 730"/>
            <p:cNvSpPr/>
            <p:nvPr/>
          </p:nvSpPr>
          <p:spPr>
            <a:xfrm>
              <a:off x="3392346" y="2171613"/>
              <a:ext cx="47953" cy="25657"/>
            </a:xfrm>
            <a:custGeom>
              <a:avLst/>
              <a:gdLst/>
              <a:ahLst/>
              <a:cxnLst/>
              <a:rect l="l" t="t" r="r" b="b"/>
              <a:pathLst>
                <a:path w="99695" h="53339">
                  <a:moveTo>
                    <a:pt x="49593" y="0"/>
                  </a:moveTo>
                  <a:lnTo>
                    <a:pt x="0" y="53340"/>
                  </a:lnTo>
                  <a:lnTo>
                    <a:pt x="99186" y="53340"/>
                  </a:lnTo>
                  <a:lnTo>
                    <a:pt x="49593" y="0"/>
                  </a:lnTo>
                  <a:close/>
                </a:path>
              </a:pathLst>
            </a:custGeom>
            <a:solidFill>
              <a:srgbClr val="D2232A"/>
            </a:solidFill>
          </p:spPr>
          <p:txBody>
            <a:bodyPr wrap="square" lIns="0" tIns="0" rIns="0" bIns="0" rtlCol="0"/>
            <a:lstStyle/>
            <a:p>
              <a:endParaRPr sz="865"/>
            </a:p>
          </p:txBody>
        </p:sp>
        <p:sp>
          <p:nvSpPr>
            <p:cNvPr id="731" name="object 731"/>
            <p:cNvSpPr/>
            <p:nvPr/>
          </p:nvSpPr>
          <p:spPr>
            <a:xfrm>
              <a:off x="2028206" y="1948277"/>
              <a:ext cx="0" cy="1000906"/>
            </a:xfrm>
            <a:custGeom>
              <a:avLst/>
              <a:gdLst/>
              <a:ahLst/>
              <a:cxnLst/>
              <a:rect l="l" t="t" r="r" b="b"/>
              <a:pathLst>
                <a:path h="2080895">
                  <a:moveTo>
                    <a:pt x="0" y="2080615"/>
                  </a:moveTo>
                  <a:lnTo>
                    <a:pt x="0" y="0"/>
                  </a:lnTo>
                </a:path>
              </a:pathLst>
            </a:custGeom>
            <a:ln w="63500">
              <a:solidFill>
                <a:srgbClr val="00AEEF"/>
              </a:solidFill>
            </a:ln>
          </p:spPr>
          <p:txBody>
            <a:bodyPr wrap="square" lIns="0" tIns="0" rIns="0" bIns="0" rtlCol="0"/>
            <a:lstStyle/>
            <a:p>
              <a:endParaRPr sz="865"/>
            </a:p>
          </p:txBody>
        </p:sp>
        <p:sp>
          <p:nvSpPr>
            <p:cNvPr id="732" name="object 732"/>
            <p:cNvSpPr/>
            <p:nvPr/>
          </p:nvSpPr>
          <p:spPr>
            <a:xfrm>
              <a:off x="1966429" y="2923359"/>
              <a:ext cx="123701" cy="66584"/>
            </a:xfrm>
            <a:custGeom>
              <a:avLst/>
              <a:gdLst/>
              <a:ahLst/>
              <a:cxnLst/>
              <a:rect l="l" t="t" r="r" b="b"/>
              <a:pathLst>
                <a:path w="257175" h="138429">
                  <a:moveTo>
                    <a:pt x="256870" y="0"/>
                  </a:moveTo>
                  <a:lnTo>
                    <a:pt x="0" y="0"/>
                  </a:lnTo>
                  <a:lnTo>
                    <a:pt x="128435" y="138137"/>
                  </a:lnTo>
                  <a:lnTo>
                    <a:pt x="256870" y="0"/>
                  </a:lnTo>
                  <a:close/>
                </a:path>
              </a:pathLst>
            </a:custGeom>
            <a:solidFill>
              <a:srgbClr val="00AEEF"/>
            </a:solidFill>
          </p:spPr>
          <p:txBody>
            <a:bodyPr wrap="square" lIns="0" tIns="0" rIns="0" bIns="0" rtlCol="0"/>
            <a:lstStyle/>
            <a:p>
              <a:endParaRPr sz="865"/>
            </a:p>
          </p:txBody>
        </p:sp>
        <p:sp>
          <p:nvSpPr>
            <p:cNvPr id="733" name="object 733"/>
            <p:cNvSpPr/>
            <p:nvPr/>
          </p:nvSpPr>
          <p:spPr>
            <a:xfrm>
              <a:off x="1966429" y="1907520"/>
              <a:ext cx="123701" cy="66584"/>
            </a:xfrm>
            <a:custGeom>
              <a:avLst/>
              <a:gdLst/>
              <a:ahLst/>
              <a:cxnLst/>
              <a:rect l="l" t="t" r="r" b="b"/>
              <a:pathLst>
                <a:path w="257175" h="138430">
                  <a:moveTo>
                    <a:pt x="128435" y="0"/>
                  </a:moveTo>
                  <a:lnTo>
                    <a:pt x="0" y="138137"/>
                  </a:lnTo>
                  <a:lnTo>
                    <a:pt x="256870" y="138137"/>
                  </a:lnTo>
                  <a:lnTo>
                    <a:pt x="128435" y="0"/>
                  </a:lnTo>
                  <a:close/>
                </a:path>
              </a:pathLst>
            </a:custGeom>
            <a:solidFill>
              <a:srgbClr val="00AEEF"/>
            </a:solidFill>
          </p:spPr>
          <p:txBody>
            <a:bodyPr wrap="square" lIns="0" tIns="0" rIns="0" bIns="0" rtlCol="0"/>
            <a:lstStyle/>
            <a:p>
              <a:endParaRPr sz="865"/>
            </a:p>
          </p:txBody>
        </p:sp>
        <p:sp>
          <p:nvSpPr>
            <p:cNvPr id="734" name="object 734"/>
            <p:cNvSpPr/>
            <p:nvPr/>
          </p:nvSpPr>
          <p:spPr>
            <a:xfrm>
              <a:off x="3140872" y="1948277"/>
              <a:ext cx="0" cy="1000906"/>
            </a:xfrm>
            <a:custGeom>
              <a:avLst/>
              <a:gdLst/>
              <a:ahLst/>
              <a:cxnLst/>
              <a:rect l="l" t="t" r="r" b="b"/>
              <a:pathLst>
                <a:path h="2080895">
                  <a:moveTo>
                    <a:pt x="0" y="2080615"/>
                  </a:moveTo>
                  <a:lnTo>
                    <a:pt x="0" y="0"/>
                  </a:lnTo>
                </a:path>
              </a:pathLst>
            </a:custGeom>
            <a:ln w="63500">
              <a:solidFill>
                <a:srgbClr val="00AEEF"/>
              </a:solidFill>
            </a:ln>
          </p:spPr>
          <p:txBody>
            <a:bodyPr wrap="square" lIns="0" tIns="0" rIns="0" bIns="0" rtlCol="0"/>
            <a:lstStyle/>
            <a:p>
              <a:endParaRPr sz="865"/>
            </a:p>
          </p:txBody>
        </p:sp>
        <p:sp>
          <p:nvSpPr>
            <p:cNvPr id="735" name="object 735"/>
            <p:cNvSpPr/>
            <p:nvPr/>
          </p:nvSpPr>
          <p:spPr>
            <a:xfrm>
              <a:off x="3079095" y="2923359"/>
              <a:ext cx="123701" cy="66584"/>
            </a:xfrm>
            <a:custGeom>
              <a:avLst/>
              <a:gdLst/>
              <a:ahLst/>
              <a:cxnLst/>
              <a:rect l="l" t="t" r="r" b="b"/>
              <a:pathLst>
                <a:path w="257175" h="138429">
                  <a:moveTo>
                    <a:pt x="256870" y="0"/>
                  </a:moveTo>
                  <a:lnTo>
                    <a:pt x="0" y="0"/>
                  </a:lnTo>
                  <a:lnTo>
                    <a:pt x="128435" y="138137"/>
                  </a:lnTo>
                  <a:lnTo>
                    <a:pt x="256870" y="0"/>
                  </a:lnTo>
                  <a:close/>
                </a:path>
              </a:pathLst>
            </a:custGeom>
            <a:solidFill>
              <a:srgbClr val="00AEEF"/>
            </a:solidFill>
          </p:spPr>
          <p:txBody>
            <a:bodyPr wrap="square" lIns="0" tIns="0" rIns="0" bIns="0" rtlCol="0"/>
            <a:lstStyle/>
            <a:p>
              <a:endParaRPr sz="865"/>
            </a:p>
          </p:txBody>
        </p:sp>
        <p:sp>
          <p:nvSpPr>
            <p:cNvPr id="736" name="object 736"/>
            <p:cNvSpPr/>
            <p:nvPr/>
          </p:nvSpPr>
          <p:spPr>
            <a:xfrm>
              <a:off x="3079095" y="1907520"/>
              <a:ext cx="123701" cy="66584"/>
            </a:xfrm>
            <a:custGeom>
              <a:avLst/>
              <a:gdLst/>
              <a:ahLst/>
              <a:cxnLst/>
              <a:rect l="l" t="t" r="r" b="b"/>
              <a:pathLst>
                <a:path w="257175" h="138430">
                  <a:moveTo>
                    <a:pt x="128435" y="0"/>
                  </a:moveTo>
                  <a:lnTo>
                    <a:pt x="0" y="138137"/>
                  </a:lnTo>
                  <a:lnTo>
                    <a:pt x="256870" y="138137"/>
                  </a:lnTo>
                  <a:lnTo>
                    <a:pt x="128435" y="0"/>
                  </a:lnTo>
                  <a:close/>
                </a:path>
              </a:pathLst>
            </a:custGeom>
            <a:solidFill>
              <a:srgbClr val="00AEEF"/>
            </a:solidFill>
          </p:spPr>
          <p:txBody>
            <a:bodyPr wrap="square" lIns="0" tIns="0" rIns="0" bIns="0" rtlCol="0"/>
            <a:lstStyle/>
            <a:p>
              <a:endParaRPr sz="865"/>
            </a:p>
          </p:txBody>
        </p:sp>
        <p:sp>
          <p:nvSpPr>
            <p:cNvPr id="737" name="object 737"/>
            <p:cNvSpPr/>
            <p:nvPr/>
          </p:nvSpPr>
          <p:spPr>
            <a:xfrm>
              <a:off x="1411117" y="2020724"/>
              <a:ext cx="0" cy="698527"/>
            </a:xfrm>
            <a:custGeom>
              <a:avLst/>
              <a:gdLst/>
              <a:ahLst/>
              <a:cxnLst/>
              <a:rect l="l" t="t" r="r" b="b"/>
              <a:pathLst>
                <a:path h="1452245">
                  <a:moveTo>
                    <a:pt x="0" y="1451851"/>
                  </a:moveTo>
                  <a:lnTo>
                    <a:pt x="0" y="0"/>
                  </a:lnTo>
                </a:path>
              </a:pathLst>
            </a:custGeom>
            <a:ln w="38100">
              <a:solidFill>
                <a:srgbClr val="00AEEF"/>
              </a:solidFill>
            </a:ln>
          </p:spPr>
          <p:txBody>
            <a:bodyPr wrap="square" lIns="0" tIns="0" rIns="0" bIns="0" rtlCol="0"/>
            <a:lstStyle/>
            <a:p>
              <a:endParaRPr sz="865"/>
            </a:p>
          </p:txBody>
        </p:sp>
        <p:sp>
          <p:nvSpPr>
            <p:cNvPr id="738" name="object 738"/>
            <p:cNvSpPr/>
            <p:nvPr/>
          </p:nvSpPr>
          <p:spPr>
            <a:xfrm>
              <a:off x="1365932" y="2702242"/>
              <a:ext cx="90408" cy="48869"/>
            </a:xfrm>
            <a:custGeom>
              <a:avLst/>
              <a:gdLst/>
              <a:ahLst/>
              <a:cxnLst/>
              <a:rect l="l" t="t" r="r" b="b"/>
              <a:pathLst>
                <a:path w="187959" h="101600">
                  <a:moveTo>
                    <a:pt x="187883" y="0"/>
                  </a:moveTo>
                  <a:lnTo>
                    <a:pt x="0" y="0"/>
                  </a:lnTo>
                  <a:lnTo>
                    <a:pt x="93941" y="101041"/>
                  </a:lnTo>
                  <a:lnTo>
                    <a:pt x="187883" y="0"/>
                  </a:lnTo>
                  <a:close/>
                </a:path>
              </a:pathLst>
            </a:custGeom>
            <a:solidFill>
              <a:srgbClr val="00AEEF"/>
            </a:solidFill>
          </p:spPr>
          <p:txBody>
            <a:bodyPr wrap="square" lIns="0" tIns="0" rIns="0" bIns="0" rtlCol="0"/>
            <a:lstStyle/>
            <a:p>
              <a:endParaRPr sz="865"/>
            </a:p>
          </p:txBody>
        </p:sp>
        <p:sp>
          <p:nvSpPr>
            <p:cNvPr id="739" name="object 739"/>
            <p:cNvSpPr/>
            <p:nvPr/>
          </p:nvSpPr>
          <p:spPr>
            <a:xfrm>
              <a:off x="1365932" y="1988944"/>
              <a:ext cx="90408" cy="48869"/>
            </a:xfrm>
            <a:custGeom>
              <a:avLst/>
              <a:gdLst/>
              <a:ahLst/>
              <a:cxnLst/>
              <a:rect l="l" t="t" r="r" b="b"/>
              <a:pathLst>
                <a:path w="187959" h="101600">
                  <a:moveTo>
                    <a:pt x="93941" y="0"/>
                  </a:moveTo>
                  <a:lnTo>
                    <a:pt x="0" y="101041"/>
                  </a:lnTo>
                  <a:lnTo>
                    <a:pt x="187883" y="101041"/>
                  </a:lnTo>
                  <a:lnTo>
                    <a:pt x="93941" y="0"/>
                  </a:lnTo>
                  <a:close/>
                </a:path>
              </a:pathLst>
            </a:custGeom>
            <a:solidFill>
              <a:srgbClr val="00AEEF"/>
            </a:solidFill>
          </p:spPr>
          <p:txBody>
            <a:bodyPr wrap="square" lIns="0" tIns="0" rIns="0" bIns="0" rtlCol="0"/>
            <a:lstStyle/>
            <a:p>
              <a:endParaRPr sz="865"/>
            </a:p>
          </p:txBody>
        </p:sp>
        <p:sp>
          <p:nvSpPr>
            <p:cNvPr id="740" name="object 740"/>
            <p:cNvSpPr/>
            <p:nvPr/>
          </p:nvSpPr>
          <p:spPr>
            <a:xfrm>
              <a:off x="3753094" y="2053617"/>
              <a:ext cx="0" cy="698527"/>
            </a:xfrm>
            <a:custGeom>
              <a:avLst/>
              <a:gdLst/>
              <a:ahLst/>
              <a:cxnLst/>
              <a:rect l="l" t="t" r="r" b="b"/>
              <a:pathLst>
                <a:path h="1452245">
                  <a:moveTo>
                    <a:pt x="0" y="1451851"/>
                  </a:moveTo>
                  <a:lnTo>
                    <a:pt x="0" y="0"/>
                  </a:lnTo>
                </a:path>
              </a:pathLst>
            </a:custGeom>
            <a:ln w="38100">
              <a:solidFill>
                <a:srgbClr val="00AEEF"/>
              </a:solidFill>
            </a:ln>
          </p:spPr>
          <p:txBody>
            <a:bodyPr wrap="square" lIns="0" tIns="0" rIns="0" bIns="0" rtlCol="0"/>
            <a:lstStyle/>
            <a:p>
              <a:endParaRPr sz="865"/>
            </a:p>
          </p:txBody>
        </p:sp>
        <p:sp>
          <p:nvSpPr>
            <p:cNvPr id="741" name="object 741"/>
            <p:cNvSpPr/>
            <p:nvPr/>
          </p:nvSpPr>
          <p:spPr>
            <a:xfrm>
              <a:off x="3707909" y="2735136"/>
              <a:ext cx="90408" cy="48869"/>
            </a:xfrm>
            <a:custGeom>
              <a:avLst/>
              <a:gdLst/>
              <a:ahLst/>
              <a:cxnLst/>
              <a:rect l="l" t="t" r="r" b="b"/>
              <a:pathLst>
                <a:path w="187960" h="101600">
                  <a:moveTo>
                    <a:pt x="187883" y="0"/>
                  </a:moveTo>
                  <a:lnTo>
                    <a:pt x="0" y="0"/>
                  </a:lnTo>
                  <a:lnTo>
                    <a:pt x="93941" y="101041"/>
                  </a:lnTo>
                  <a:lnTo>
                    <a:pt x="187883" y="0"/>
                  </a:lnTo>
                  <a:close/>
                </a:path>
              </a:pathLst>
            </a:custGeom>
            <a:solidFill>
              <a:srgbClr val="00AEEF"/>
            </a:solidFill>
          </p:spPr>
          <p:txBody>
            <a:bodyPr wrap="square" lIns="0" tIns="0" rIns="0" bIns="0" rtlCol="0"/>
            <a:lstStyle/>
            <a:p>
              <a:endParaRPr sz="865"/>
            </a:p>
          </p:txBody>
        </p:sp>
        <p:sp>
          <p:nvSpPr>
            <p:cNvPr id="742" name="object 742"/>
            <p:cNvSpPr/>
            <p:nvPr/>
          </p:nvSpPr>
          <p:spPr>
            <a:xfrm>
              <a:off x="3707909" y="2021837"/>
              <a:ext cx="90408" cy="48869"/>
            </a:xfrm>
            <a:custGeom>
              <a:avLst/>
              <a:gdLst/>
              <a:ahLst/>
              <a:cxnLst/>
              <a:rect l="l" t="t" r="r" b="b"/>
              <a:pathLst>
                <a:path w="187960" h="101600">
                  <a:moveTo>
                    <a:pt x="93941" y="0"/>
                  </a:moveTo>
                  <a:lnTo>
                    <a:pt x="0" y="101041"/>
                  </a:lnTo>
                  <a:lnTo>
                    <a:pt x="187883" y="101041"/>
                  </a:lnTo>
                  <a:lnTo>
                    <a:pt x="93941" y="0"/>
                  </a:lnTo>
                  <a:close/>
                </a:path>
              </a:pathLst>
            </a:custGeom>
            <a:solidFill>
              <a:srgbClr val="00AEEF"/>
            </a:solidFill>
          </p:spPr>
          <p:txBody>
            <a:bodyPr wrap="square" lIns="0" tIns="0" rIns="0" bIns="0" rtlCol="0"/>
            <a:lstStyle/>
            <a:p>
              <a:endParaRPr sz="865"/>
            </a:p>
          </p:txBody>
        </p:sp>
        <p:sp>
          <p:nvSpPr>
            <p:cNvPr id="743" name="object 743"/>
            <p:cNvSpPr/>
            <p:nvPr/>
          </p:nvSpPr>
          <p:spPr>
            <a:xfrm>
              <a:off x="2189511" y="2035895"/>
              <a:ext cx="681117" cy="901029"/>
            </a:xfrm>
            <a:custGeom>
              <a:avLst/>
              <a:gdLst/>
              <a:ahLst/>
              <a:cxnLst/>
              <a:rect l="l" t="t" r="r" b="b"/>
              <a:pathLst>
                <a:path w="1416050" h="1873250">
                  <a:moveTo>
                    <a:pt x="376885" y="0"/>
                  </a:moveTo>
                  <a:lnTo>
                    <a:pt x="682320" y="323583"/>
                  </a:lnTo>
                  <a:lnTo>
                    <a:pt x="934326" y="323583"/>
                  </a:lnTo>
                  <a:lnTo>
                    <a:pt x="1024331" y="413588"/>
                  </a:lnTo>
                  <a:lnTo>
                    <a:pt x="1279931" y="413588"/>
                  </a:lnTo>
                  <a:lnTo>
                    <a:pt x="1179131" y="514388"/>
                  </a:lnTo>
                  <a:lnTo>
                    <a:pt x="873124" y="514388"/>
                  </a:lnTo>
                  <a:lnTo>
                    <a:pt x="772325" y="615188"/>
                  </a:lnTo>
                  <a:lnTo>
                    <a:pt x="682320" y="615188"/>
                  </a:lnTo>
                  <a:lnTo>
                    <a:pt x="579856" y="717651"/>
                  </a:lnTo>
                  <a:lnTo>
                    <a:pt x="106324" y="717651"/>
                  </a:lnTo>
                  <a:lnTo>
                    <a:pt x="0" y="823988"/>
                  </a:lnTo>
                  <a:lnTo>
                    <a:pt x="570725" y="823988"/>
                  </a:lnTo>
                  <a:lnTo>
                    <a:pt x="644563" y="897826"/>
                  </a:lnTo>
                  <a:lnTo>
                    <a:pt x="761530" y="897826"/>
                  </a:lnTo>
                  <a:lnTo>
                    <a:pt x="871283" y="1007592"/>
                  </a:lnTo>
                  <a:lnTo>
                    <a:pt x="970330" y="1007592"/>
                  </a:lnTo>
                  <a:lnTo>
                    <a:pt x="1074724" y="1111986"/>
                  </a:lnTo>
                  <a:lnTo>
                    <a:pt x="1325918" y="1111986"/>
                  </a:lnTo>
                  <a:lnTo>
                    <a:pt x="1415910" y="1201978"/>
                  </a:lnTo>
                  <a:lnTo>
                    <a:pt x="1229525" y="1201978"/>
                  </a:lnTo>
                  <a:lnTo>
                    <a:pt x="1117930" y="1313586"/>
                  </a:lnTo>
                  <a:lnTo>
                    <a:pt x="1017130" y="1313586"/>
                  </a:lnTo>
                  <a:lnTo>
                    <a:pt x="901928" y="1428788"/>
                  </a:lnTo>
                  <a:lnTo>
                    <a:pt x="754329" y="1428788"/>
                  </a:lnTo>
                  <a:lnTo>
                    <a:pt x="310235" y="1872869"/>
                  </a:lnTo>
                </a:path>
              </a:pathLst>
            </a:custGeom>
            <a:ln w="63499">
              <a:solidFill>
                <a:srgbClr val="D2232A"/>
              </a:solidFill>
            </a:ln>
          </p:spPr>
          <p:txBody>
            <a:bodyPr wrap="square" lIns="0" tIns="0" rIns="0" bIns="0" rtlCol="0"/>
            <a:lstStyle/>
            <a:p>
              <a:endParaRPr sz="865"/>
            </a:p>
          </p:txBody>
        </p:sp>
        <p:sp>
          <p:nvSpPr>
            <p:cNvPr id="744" name="object 744"/>
            <p:cNvSpPr/>
            <p:nvPr/>
          </p:nvSpPr>
          <p:spPr>
            <a:xfrm>
              <a:off x="2342818" y="2006259"/>
              <a:ext cx="90714" cy="91019"/>
            </a:xfrm>
            <a:custGeom>
              <a:avLst/>
              <a:gdLst/>
              <a:ahLst/>
              <a:cxnLst/>
              <a:rect l="l" t="t" r="r" b="b"/>
              <a:pathLst>
                <a:path w="188594" h="189230">
                  <a:moveTo>
                    <a:pt x="0" y="0"/>
                  </a:moveTo>
                  <a:lnTo>
                    <a:pt x="1422" y="188620"/>
                  </a:lnTo>
                  <a:lnTo>
                    <a:pt x="188214" y="12293"/>
                  </a:lnTo>
                  <a:lnTo>
                    <a:pt x="0" y="0"/>
                  </a:lnTo>
                  <a:close/>
                </a:path>
              </a:pathLst>
            </a:custGeom>
            <a:solidFill>
              <a:srgbClr val="D2232A"/>
            </a:solidFill>
          </p:spPr>
          <p:txBody>
            <a:bodyPr wrap="square" lIns="0" tIns="0" rIns="0" bIns="0" rtlCol="0"/>
            <a:lstStyle/>
            <a:p>
              <a:endParaRPr sz="865"/>
            </a:p>
          </p:txBody>
        </p:sp>
        <p:sp>
          <p:nvSpPr>
            <p:cNvPr id="745" name="object 745"/>
            <p:cNvSpPr/>
            <p:nvPr/>
          </p:nvSpPr>
          <p:spPr>
            <a:xfrm>
              <a:off x="2309918" y="2874896"/>
              <a:ext cx="90714" cy="90714"/>
            </a:xfrm>
            <a:custGeom>
              <a:avLst/>
              <a:gdLst/>
              <a:ahLst/>
              <a:cxnLst/>
              <a:rect l="l" t="t" r="r" b="b"/>
              <a:pathLst>
                <a:path w="188594" h="188595">
                  <a:moveTo>
                    <a:pt x="6858" y="0"/>
                  </a:moveTo>
                  <a:lnTo>
                    <a:pt x="0" y="188493"/>
                  </a:lnTo>
                  <a:lnTo>
                    <a:pt x="188493" y="181622"/>
                  </a:lnTo>
                  <a:lnTo>
                    <a:pt x="6858" y="0"/>
                  </a:lnTo>
                  <a:close/>
                </a:path>
              </a:pathLst>
            </a:custGeom>
            <a:solidFill>
              <a:srgbClr val="D2232A"/>
            </a:solidFill>
          </p:spPr>
          <p:txBody>
            <a:bodyPr wrap="square" lIns="0" tIns="0" rIns="0" bIns="0" rtlCol="0"/>
            <a:lstStyle/>
            <a:p>
              <a:endParaRPr sz="865"/>
            </a:p>
          </p:txBody>
        </p:sp>
        <p:sp>
          <p:nvSpPr>
            <p:cNvPr id="746" name="object 746"/>
            <p:cNvSpPr/>
            <p:nvPr/>
          </p:nvSpPr>
          <p:spPr>
            <a:xfrm>
              <a:off x="1684607" y="3855335"/>
              <a:ext cx="0" cy="48869"/>
            </a:xfrm>
            <a:custGeom>
              <a:avLst/>
              <a:gdLst/>
              <a:ahLst/>
              <a:cxnLst/>
              <a:rect l="l" t="t" r="r" b="b"/>
              <a:pathLst>
                <a:path h="101600">
                  <a:moveTo>
                    <a:pt x="0" y="101473"/>
                  </a:moveTo>
                  <a:lnTo>
                    <a:pt x="0" y="0"/>
                  </a:lnTo>
                </a:path>
              </a:pathLst>
            </a:custGeom>
            <a:ln w="12700">
              <a:solidFill>
                <a:srgbClr val="D2232A"/>
              </a:solidFill>
            </a:ln>
          </p:spPr>
          <p:txBody>
            <a:bodyPr wrap="square" lIns="0" tIns="0" rIns="0" bIns="0" rtlCol="0"/>
            <a:lstStyle/>
            <a:p>
              <a:endParaRPr sz="865"/>
            </a:p>
          </p:txBody>
        </p:sp>
        <p:sp>
          <p:nvSpPr>
            <p:cNvPr id="747" name="object 747"/>
            <p:cNvSpPr/>
            <p:nvPr/>
          </p:nvSpPr>
          <p:spPr>
            <a:xfrm>
              <a:off x="1660752" y="3901299"/>
              <a:ext cx="47953" cy="25657"/>
            </a:xfrm>
            <a:custGeom>
              <a:avLst/>
              <a:gdLst/>
              <a:ahLst/>
              <a:cxnLst/>
              <a:rect l="l" t="t" r="r" b="b"/>
              <a:pathLst>
                <a:path w="99694" h="53339">
                  <a:moveTo>
                    <a:pt x="99187" y="0"/>
                  </a:moveTo>
                  <a:lnTo>
                    <a:pt x="0" y="0"/>
                  </a:lnTo>
                  <a:lnTo>
                    <a:pt x="49593" y="53339"/>
                  </a:lnTo>
                  <a:lnTo>
                    <a:pt x="99187" y="0"/>
                  </a:lnTo>
                  <a:close/>
                </a:path>
              </a:pathLst>
            </a:custGeom>
            <a:solidFill>
              <a:srgbClr val="D2232A"/>
            </a:solidFill>
          </p:spPr>
          <p:txBody>
            <a:bodyPr wrap="square" lIns="0" tIns="0" rIns="0" bIns="0" rtlCol="0"/>
            <a:lstStyle/>
            <a:p>
              <a:endParaRPr sz="865"/>
            </a:p>
          </p:txBody>
        </p:sp>
        <p:sp>
          <p:nvSpPr>
            <p:cNvPr id="748" name="object 748"/>
            <p:cNvSpPr/>
            <p:nvPr/>
          </p:nvSpPr>
          <p:spPr>
            <a:xfrm>
              <a:off x="1660752" y="3832527"/>
              <a:ext cx="47953" cy="25657"/>
            </a:xfrm>
            <a:custGeom>
              <a:avLst/>
              <a:gdLst/>
              <a:ahLst/>
              <a:cxnLst/>
              <a:rect l="l" t="t" r="r" b="b"/>
              <a:pathLst>
                <a:path w="99694" h="53339">
                  <a:moveTo>
                    <a:pt x="49593" y="0"/>
                  </a:moveTo>
                  <a:lnTo>
                    <a:pt x="0" y="53340"/>
                  </a:lnTo>
                  <a:lnTo>
                    <a:pt x="99187" y="53340"/>
                  </a:lnTo>
                  <a:lnTo>
                    <a:pt x="49593" y="0"/>
                  </a:lnTo>
                  <a:close/>
                </a:path>
              </a:pathLst>
            </a:custGeom>
            <a:solidFill>
              <a:srgbClr val="D2232A"/>
            </a:solidFill>
          </p:spPr>
          <p:txBody>
            <a:bodyPr wrap="square" lIns="0" tIns="0" rIns="0" bIns="0" rtlCol="0"/>
            <a:lstStyle/>
            <a:p>
              <a:endParaRPr sz="865"/>
            </a:p>
          </p:txBody>
        </p:sp>
        <p:sp>
          <p:nvSpPr>
            <p:cNvPr id="749" name="object 749"/>
            <p:cNvSpPr/>
            <p:nvPr/>
          </p:nvSpPr>
          <p:spPr>
            <a:xfrm>
              <a:off x="3344645" y="3855335"/>
              <a:ext cx="0" cy="48869"/>
            </a:xfrm>
            <a:custGeom>
              <a:avLst/>
              <a:gdLst/>
              <a:ahLst/>
              <a:cxnLst/>
              <a:rect l="l" t="t" r="r" b="b"/>
              <a:pathLst>
                <a:path h="101600">
                  <a:moveTo>
                    <a:pt x="0" y="101473"/>
                  </a:moveTo>
                  <a:lnTo>
                    <a:pt x="0" y="0"/>
                  </a:lnTo>
                </a:path>
              </a:pathLst>
            </a:custGeom>
            <a:ln w="12700">
              <a:solidFill>
                <a:srgbClr val="D2232A"/>
              </a:solidFill>
            </a:ln>
          </p:spPr>
          <p:txBody>
            <a:bodyPr wrap="square" lIns="0" tIns="0" rIns="0" bIns="0" rtlCol="0"/>
            <a:lstStyle/>
            <a:p>
              <a:endParaRPr sz="865"/>
            </a:p>
          </p:txBody>
        </p:sp>
        <p:sp>
          <p:nvSpPr>
            <p:cNvPr id="750" name="object 750"/>
            <p:cNvSpPr/>
            <p:nvPr/>
          </p:nvSpPr>
          <p:spPr>
            <a:xfrm>
              <a:off x="3320792" y="3901299"/>
              <a:ext cx="47953" cy="25657"/>
            </a:xfrm>
            <a:custGeom>
              <a:avLst/>
              <a:gdLst/>
              <a:ahLst/>
              <a:cxnLst/>
              <a:rect l="l" t="t" r="r" b="b"/>
              <a:pathLst>
                <a:path w="99695" h="53339">
                  <a:moveTo>
                    <a:pt x="99186" y="0"/>
                  </a:moveTo>
                  <a:lnTo>
                    <a:pt x="0" y="0"/>
                  </a:lnTo>
                  <a:lnTo>
                    <a:pt x="49593" y="53339"/>
                  </a:lnTo>
                  <a:lnTo>
                    <a:pt x="99186" y="0"/>
                  </a:lnTo>
                  <a:close/>
                </a:path>
              </a:pathLst>
            </a:custGeom>
            <a:solidFill>
              <a:srgbClr val="D2232A"/>
            </a:solidFill>
          </p:spPr>
          <p:txBody>
            <a:bodyPr wrap="square" lIns="0" tIns="0" rIns="0" bIns="0" rtlCol="0"/>
            <a:lstStyle/>
            <a:p>
              <a:endParaRPr sz="865"/>
            </a:p>
          </p:txBody>
        </p:sp>
        <p:sp>
          <p:nvSpPr>
            <p:cNvPr id="751" name="object 751"/>
            <p:cNvSpPr/>
            <p:nvPr/>
          </p:nvSpPr>
          <p:spPr>
            <a:xfrm>
              <a:off x="3320792" y="3832527"/>
              <a:ext cx="47953" cy="25657"/>
            </a:xfrm>
            <a:custGeom>
              <a:avLst/>
              <a:gdLst/>
              <a:ahLst/>
              <a:cxnLst/>
              <a:rect l="l" t="t" r="r" b="b"/>
              <a:pathLst>
                <a:path w="99695" h="53339">
                  <a:moveTo>
                    <a:pt x="49593" y="0"/>
                  </a:moveTo>
                  <a:lnTo>
                    <a:pt x="0" y="53340"/>
                  </a:lnTo>
                  <a:lnTo>
                    <a:pt x="99186" y="53340"/>
                  </a:lnTo>
                  <a:lnTo>
                    <a:pt x="49593" y="0"/>
                  </a:lnTo>
                  <a:close/>
                </a:path>
              </a:pathLst>
            </a:custGeom>
            <a:solidFill>
              <a:srgbClr val="D2232A"/>
            </a:solidFill>
          </p:spPr>
          <p:txBody>
            <a:bodyPr wrap="square" lIns="0" tIns="0" rIns="0" bIns="0" rtlCol="0"/>
            <a:lstStyle/>
            <a:p>
              <a:endParaRPr sz="865"/>
            </a:p>
          </p:txBody>
        </p:sp>
        <p:sp>
          <p:nvSpPr>
            <p:cNvPr id="752" name="object 752"/>
            <p:cNvSpPr/>
            <p:nvPr/>
          </p:nvSpPr>
          <p:spPr>
            <a:xfrm>
              <a:off x="5404936" y="1749747"/>
              <a:ext cx="0" cy="2723856"/>
            </a:xfrm>
            <a:custGeom>
              <a:avLst/>
              <a:gdLst/>
              <a:ahLst/>
              <a:cxnLst/>
              <a:rect l="l" t="t" r="r" b="b"/>
              <a:pathLst>
                <a:path h="5662930">
                  <a:moveTo>
                    <a:pt x="0" y="5662460"/>
                  </a:moveTo>
                  <a:lnTo>
                    <a:pt x="0" y="0"/>
                  </a:lnTo>
                </a:path>
              </a:pathLst>
            </a:custGeom>
            <a:ln w="52133">
              <a:solidFill>
                <a:srgbClr val="00AEEF"/>
              </a:solidFill>
            </a:ln>
          </p:spPr>
          <p:txBody>
            <a:bodyPr wrap="square" lIns="0" tIns="0" rIns="0" bIns="0" rtlCol="0"/>
            <a:lstStyle/>
            <a:p>
              <a:endParaRPr sz="865"/>
            </a:p>
          </p:txBody>
        </p:sp>
        <p:sp>
          <p:nvSpPr>
            <p:cNvPr id="753" name="object 753"/>
            <p:cNvSpPr/>
            <p:nvPr/>
          </p:nvSpPr>
          <p:spPr>
            <a:xfrm>
              <a:off x="5350257" y="4451309"/>
              <a:ext cx="109651" cy="58949"/>
            </a:xfrm>
            <a:custGeom>
              <a:avLst/>
              <a:gdLst/>
              <a:ahLst/>
              <a:cxnLst/>
              <a:rect l="l" t="t" r="r" b="b"/>
              <a:pathLst>
                <a:path w="227965" h="122554">
                  <a:moveTo>
                    <a:pt x="227355" y="0"/>
                  </a:moveTo>
                  <a:lnTo>
                    <a:pt x="0" y="0"/>
                  </a:lnTo>
                  <a:lnTo>
                    <a:pt x="113677" y="122262"/>
                  </a:lnTo>
                  <a:lnTo>
                    <a:pt x="227355" y="0"/>
                  </a:lnTo>
                  <a:close/>
                </a:path>
              </a:pathLst>
            </a:custGeom>
            <a:solidFill>
              <a:srgbClr val="00AEEF"/>
            </a:solidFill>
          </p:spPr>
          <p:txBody>
            <a:bodyPr wrap="square" lIns="0" tIns="0" rIns="0" bIns="0" rtlCol="0"/>
            <a:lstStyle/>
            <a:p>
              <a:endParaRPr sz="865"/>
            </a:p>
          </p:txBody>
        </p:sp>
        <p:sp>
          <p:nvSpPr>
            <p:cNvPr id="754" name="object 754"/>
            <p:cNvSpPr/>
            <p:nvPr/>
          </p:nvSpPr>
          <p:spPr>
            <a:xfrm>
              <a:off x="5350257" y="1713004"/>
              <a:ext cx="109651" cy="58949"/>
            </a:xfrm>
            <a:custGeom>
              <a:avLst/>
              <a:gdLst/>
              <a:ahLst/>
              <a:cxnLst/>
              <a:rect l="l" t="t" r="r" b="b"/>
              <a:pathLst>
                <a:path w="227965" h="122555">
                  <a:moveTo>
                    <a:pt x="113677" y="0"/>
                  </a:moveTo>
                  <a:lnTo>
                    <a:pt x="0" y="122262"/>
                  </a:lnTo>
                  <a:lnTo>
                    <a:pt x="227355" y="122262"/>
                  </a:lnTo>
                  <a:lnTo>
                    <a:pt x="113677" y="0"/>
                  </a:lnTo>
                  <a:close/>
                </a:path>
              </a:pathLst>
            </a:custGeom>
            <a:solidFill>
              <a:srgbClr val="00AEEF"/>
            </a:solidFill>
          </p:spPr>
          <p:txBody>
            <a:bodyPr wrap="square" lIns="0" tIns="0" rIns="0" bIns="0" rtlCol="0"/>
            <a:lstStyle/>
            <a:p>
              <a:endParaRPr sz="865"/>
            </a:p>
          </p:txBody>
        </p:sp>
        <p:sp>
          <p:nvSpPr>
            <p:cNvPr id="755" name="object 755"/>
            <p:cNvSpPr/>
            <p:nvPr/>
          </p:nvSpPr>
          <p:spPr>
            <a:xfrm>
              <a:off x="5899181" y="1410569"/>
              <a:ext cx="0" cy="2794717"/>
            </a:xfrm>
            <a:custGeom>
              <a:avLst/>
              <a:gdLst/>
              <a:ahLst/>
              <a:cxnLst/>
              <a:rect l="l" t="t" r="r" b="b"/>
              <a:pathLst>
                <a:path h="5810250">
                  <a:moveTo>
                    <a:pt x="0" y="5810173"/>
                  </a:moveTo>
                  <a:lnTo>
                    <a:pt x="0" y="0"/>
                  </a:lnTo>
                </a:path>
              </a:pathLst>
            </a:custGeom>
            <a:ln w="52133">
              <a:solidFill>
                <a:srgbClr val="00AEEF"/>
              </a:solidFill>
            </a:ln>
          </p:spPr>
          <p:txBody>
            <a:bodyPr wrap="square" lIns="0" tIns="0" rIns="0" bIns="0" rtlCol="0"/>
            <a:lstStyle/>
            <a:p>
              <a:endParaRPr sz="865"/>
            </a:p>
          </p:txBody>
        </p:sp>
        <p:sp>
          <p:nvSpPr>
            <p:cNvPr id="756" name="object 756"/>
            <p:cNvSpPr/>
            <p:nvPr/>
          </p:nvSpPr>
          <p:spPr>
            <a:xfrm>
              <a:off x="5844502" y="4183181"/>
              <a:ext cx="109651" cy="58949"/>
            </a:xfrm>
            <a:custGeom>
              <a:avLst/>
              <a:gdLst/>
              <a:ahLst/>
              <a:cxnLst/>
              <a:rect l="l" t="t" r="r" b="b"/>
              <a:pathLst>
                <a:path w="227965" h="122554">
                  <a:moveTo>
                    <a:pt x="227355" y="0"/>
                  </a:moveTo>
                  <a:lnTo>
                    <a:pt x="0" y="0"/>
                  </a:lnTo>
                  <a:lnTo>
                    <a:pt x="113677" y="122262"/>
                  </a:lnTo>
                  <a:lnTo>
                    <a:pt x="227355" y="0"/>
                  </a:lnTo>
                  <a:close/>
                </a:path>
              </a:pathLst>
            </a:custGeom>
            <a:solidFill>
              <a:srgbClr val="00AEEF"/>
            </a:solidFill>
          </p:spPr>
          <p:txBody>
            <a:bodyPr wrap="square" lIns="0" tIns="0" rIns="0" bIns="0" rtlCol="0"/>
            <a:lstStyle/>
            <a:p>
              <a:endParaRPr sz="865"/>
            </a:p>
          </p:txBody>
        </p:sp>
        <p:sp>
          <p:nvSpPr>
            <p:cNvPr id="757" name="object 757"/>
            <p:cNvSpPr/>
            <p:nvPr/>
          </p:nvSpPr>
          <p:spPr>
            <a:xfrm>
              <a:off x="5844502" y="1373832"/>
              <a:ext cx="109651" cy="58949"/>
            </a:xfrm>
            <a:custGeom>
              <a:avLst/>
              <a:gdLst/>
              <a:ahLst/>
              <a:cxnLst/>
              <a:rect l="l" t="t" r="r" b="b"/>
              <a:pathLst>
                <a:path w="227965" h="122555">
                  <a:moveTo>
                    <a:pt x="113677" y="0"/>
                  </a:moveTo>
                  <a:lnTo>
                    <a:pt x="0" y="122262"/>
                  </a:lnTo>
                  <a:lnTo>
                    <a:pt x="227355" y="122262"/>
                  </a:lnTo>
                  <a:lnTo>
                    <a:pt x="113677" y="0"/>
                  </a:lnTo>
                  <a:close/>
                </a:path>
              </a:pathLst>
            </a:custGeom>
            <a:solidFill>
              <a:srgbClr val="00AEEF"/>
            </a:solidFill>
          </p:spPr>
          <p:txBody>
            <a:bodyPr wrap="square" lIns="0" tIns="0" rIns="0" bIns="0" rtlCol="0"/>
            <a:lstStyle/>
            <a:p>
              <a:endParaRPr sz="865"/>
            </a:p>
          </p:txBody>
        </p:sp>
        <p:sp>
          <p:nvSpPr>
            <p:cNvPr id="758" name="object 758"/>
            <p:cNvSpPr/>
            <p:nvPr/>
          </p:nvSpPr>
          <p:spPr>
            <a:xfrm>
              <a:off x="6201941" y="1271175"/>
              <a:ext cx="0" cy="2743098"/>
            </a:xfrm>
            <a:custGeom>
              <a:avLst/>
              <a:gdLst/>
              <a:ahLst/>
              <a:cxnLst/>
              <a:rect l="l" t="t" r="r" b="b"/>
              <a:pathLst>
                <a:path h="5702934">
                  <a:moveTo>
                    <a:pt x="0" y="5702350"/>
                  </a:moveTo>
                  <a:lnTo>
                    <a:pt x="0" y="0"/>
                  </a:lnTo>
                </a:path>
              </a:pathLst>
            </a:custGeom>
            <a:ln w="31280">
              <a:solidFill>
                <a:srgbClr val="00AEEF"/>
              </a:solidFill>
            </a:ln>
          </p:spPr>
          <p:txBody>
            <a:bodyPr wrap="square" lIns="0" tIns="0" rIns="0" bIns="0" rtlCol="0"/>
            <a:lstStyle/>
            <a:p>
              <a:endParaRPr sz="865"/>
            </a:p>
          </p:txBody>
        </p:sp>
        <p:sp>
          <p:nvSpPr>
            <p:cNvPr id="759" name="object 759"/>
            <p:cNvSpPr/>
            <p:nvPr/>
          </p:nvSpPr>
          <p:spPr>
            <a:xfrm>
              <a:off x="6161777" y="4000166"/>
              <a:ext cx="80329" cy="43372"/>
            </a:xfrm>
            <a:custGeom>
              <a:avLst/>
              <a:gdLst/>
              <a:ahLst/>
              <a:cxnLst/>
              <a:rect l="l" t="t" r="r" b="b"/>
              <a:pathLst>
                <a:path w="167004" h="90170">
                  <a:moveTo>
                    <a:pt x="167005" y="0"/>
                  </a:moveTo>
                  <a:lnTo>
                    <a:pt x="0" y="0"/>
                  </a:lnTo>
                  <a:lnTo>
                    <a:pt x="83502" y="89814"/>
                  </a:lnTo>
                  <a:lnTo>
                    <a:pt x="167005" y="0"/>
                  </a:lnTo>
                  <a:close/>
                </a:path>
              </a:pathLst>
            </a:custGeom>
            <a:solidFill>
              <a:srgbClr val="00AEEF"/>
            </a:solidFill>
          </p:spPr>
          <p:txBody>
            <a:bodyPr wrap="square" lIns="0" tIns="0" rIns="0" bIns="0" rtlCol="0"/>
            <a:lstStyle/>
            <a:p>
              <a:endParaRPr sz="865"/>
            </a:p>
          </p:txBody>
        </p:sp>
        <p:sp>
          <p:nvSpPr>
            <p:cNvPr id="760" name="object 760"/>
            <p:cNvSpPr/>
            <p:nvPr/>
          </p:nvSpPr>
          <p:spPr>
            <a:xfrm>
              <a:off x="6161777" y="1241803"/>
              <a:ext cx="80329" cy="43372"/>
            </a:xfrm>
            <a:custGeom>
              <a:avLst/>
              <a:gdLst/>
              <a:ahLst/>
              <a:cxnLst/>
              <a:rect l="l" t="t" r="r" b="b"/>
              <a:pathLst>
                <a:path w="167004" h="90169">
                  <a:moveTo>
                    <a:pt x="83502" y="0"/>
                  </a:moveTo>
                  <a:lnTo>
                    <a:pt x="0" y="89814"/>
                  </a:lnTo>
                  <a:lnTo>
                    <a:pt x="167005" y="89814"/>
                  </a:lnTo>
                  <a:lnTo>
                    <a:pt x="83502" y="0"/>
                  </a:lnTo>
                  <a:close/>
                </a:path>
              </a:pathLst>
            </a:custGeom>
            <a:solidFill>
              <a:srgbClr val="00AEEF"/>
            </a:solidFill>
          </p:spPr>
          <p:txBody>
            <a:bodyPr wrap="square" lIns="0" tIns="0" rIns="0" bIns="0" rtlCol="0"/>
            <a:lstStyle/>
            <a:p>
              <a:endParaRPr sz="865"/>
            </a:p>
          </p:txBody>
        </p:sp>
        <p:sp>
          <p:nvSpPr>
            <p:cNvPr id="761" name="object 761"/>
            <p:cNvSpPr/>
            <p:nvPr/>
          </p:nvSpPr>
          <p:spPr>
            <a:xfrm>
              <a:off x="5086337" y="1901092"/>
              <a:ext cx="0" cy="2756232"/>
            </a:xfrm>
            <a:custGeom>
              <a:avLst/>
              <a:gdLst/>
              <a:ahLst/>
              <a:cxnLst/>
              <a:rect l="l" t="t" r="r" b="b"/>
              <a:pathLst>
                <a:path h="5730240">
                  <a:moveTo>
                    <a:pt x="0" y="5730214"/>
                  </a:moveTo>
                  <a:lnTo>
                    <a:pt x="0" y="0"/>
                  </a:lnTo>
                </a:path>
              </a:pathLst>
            </a:custGeom>
            <a:ln w="31280">
              <a:solidFill>
                <a:srgbClr val="00AEEF"/>
              </a:solidFill>
            </a:ln>
          </p:spPr>
          <p:txBody>
            <a:bodyPr wrap="square" lIns="0" tIns="0" rIns="0" bIns="0" rtlCol="0"/>
            <a:lstStyle/>
            <a:p>
              <a:endParaRPr sz="865"/>
            </a:p>
          </p:txBody>
        </p:sp>
        <p:sp>
          <p:nvSpPr>
            <p:cNvPr id="762" name="object 762"/>
            <p:cNvSpPr/>
            <p:nvPr/>
          </p:nvSpPr>
          <p:spPr>
            <a:xfrm>
              <a:off x="5046173" y="4643487"/>
              <a:ext cx="80329" cy="43372"/>
            </a:xfrm>
            <a:custGeom>
              <a:avLst/>
              <a:gdLst/>
              <a:ahLst/>
              <a:cxnLst/>
              <a:rect l="l" t="t" r="r" b="b"/>
              <a:pathLst>
                <a:path w="167004" h="90170">
                  <a:moveTo>
                    <a:pt x="167005" y="0"/>
                  </a:moveTo>
                  <a:lnTo>
                    <a:pt x="0" y="0"/>
                  </a:lnTo>
                  <a:lnTo>
                    <a:pt x="83502" y="89814"/>
                  </a:lnTo>
                  <a:lnTo>
                    <a:pt x="167005" y="0"/>
                  </a:lnTo>
                  <a:close/>
                </a:path>
              </a:pathLst>
            </a:custGeom>
            <a:solidFill>
              <a:srgbClr val="00AEEF"/>
            </a:solidFill>
          </p:spPr>
          <p:txBody>
            <a:bodyPr wrap="square" lIns="0" tIns="0" rIns="0" bIns="0" rtlCol="0"/>
            <a:lstStyle/>
            <a:p>
              <a:endParaRPr sz="865"/>
            </a:p>
          </p:txBody>
        </p:sp>
        <p:sp>
          <p:nvSpPr>
            <p:cNvPr id="763" name="object 763"/>
            <p:cNvSpPr/>
            <p:nvPr/>
          </p:nvSpPr>
          <p:spPr>
            <a:xfrm>
              <a:off x="5046173" y="1871718"/>
              <a:ext cx="80329" cy="43372"/>
            </a:xfrm>
            <a:custGeom>
              <a:avLst/>
              <a:gdLst/>
              <a:ahLst/>
              <a:cxnLst/>
              <a:rect l="l" t="t" r="r" b="b"/>
              <a:pathLst>
                <a:path w="167004" h="90169">
                  <a:moveTo>
                    <a:pt x="83502" y="0"/>
                  </a:moveTo>
                  <a:lnTo>
                    <a:pt x="0" y="89814"/>
                  </a:lnTo>
                  <a:lnTo>
                    <a:pt x="167005" y="89814"/>
                  </a:lnTo>
                  <a:lnTo>
                    <a:pt x="83502" y="0"/>
                  </a:lnTo>
                  <a:close/>
                </a:path>
              </a:pathLst>
            </a:custGeom>
            <a:solidFill>
              <a:srgbClr val="00AEEF"/>
            </a:solidFill>
          </p:spPr>
          <p:txBody>
            <a:bodyPr wrap="square" lIns="0" tIns="0" rIns="0" bIns="0" rtlCol="0"/>
            <a:lstStyle/>
            <a:p>
              <a:endParaRPr sz="865"/>
            </a:p>
          </p:txBody>
        </p:sp>
        <p:sp>
          <p:nvSpPr>
            <p:cNvPr id="764" name="object 764"/>
            <p:cNvSpPr/>
            <p:nvPr/>
          </p:nvSpPr>
          <p:spPr>
            <a:xfrm>
              <a:off x="5457636" y="1581967"/>
              <a:ext cx="338420" cy="2645054"/>
            </a:xfrm>
            <a:custGeom>
              <a:avLst/>
              <a:gdLst/>
              <a:ahLst/>
              <a:cxnLst/>
              <a:rect l="l" t="t" r="r" b="b"/>
              <a:pathLst>
                <a:path w="703579" h="5499100">
                  <a:moveTo>
                    <a:pt x="703148" y="5498528"/>
                  </a:moveTo>
                  <a:lnTo>
                    <a:pt x="454736" y="5064721"/>
                  </a:lnTo>
                  <a:lnTo>
                    <a:pt x="626732" y="4469955"/>
                  </a:lnTo>
                  <a:lnTo>
                    <a:pt x="296570" y="4018737"/>
                  </a:lnTo>
                  <a:lnTo>
                    <a:pt x="0" y="3586365"/>
                  </a:lnTo>
                  <a:lnTo>
                    <a:pt x="296570" y="2846298"/>
                  </a:lnTo>
                  <a:lnTo>
                    <a:pt x="148285" y="2354211"/>
                  </a:lnTo>
                  <a:lnTo>
                    <a:pt x="591146" y="1599780"/>
                  </a:lnTo>
                  <a:lnTo>
                    <a:pt x="571692" y="1529621"/>
                  </a:lnTo>
                  <a:lnTo>
                    <a:pt x="554185" y="1466455"/>
                  </a:lnTo>
                  <a:lnTo>
                    <a:pt x="538529" y="1409896"/>
                  </a:lnTo>
                  <a:lnTo>
                    <a:pt x="524625" y="1359559"/>
                  </a:lnTo>
                  <a:lnTo>
                    <a:pt x="512377" y="1315060"/>
                  </a:lnTo>
                  <a:lnTo>
                    <a:pt x="501685" y="1276012"/>
                  </a:lnTo>
                  <a:lnTo>
                    <a:pt x="484580" y="1212728"/>
                  </a:lnTo>
                  <a:lnTo>
                    <a:pt x="472528" y="1166626"/>
                  </a:lnTo>
                  <a:lnTo>
                    <a:pt x="462213" y="1122944"/>
                  </a:lnTo>
                  <a:lnTo>
                    <a:pt x="458838" y="1096059"/>
                  </a:lnTo>
                  <a:lnTo>
                    <a:pt x="459196" y="1092368"/>
                  </a:lnTo>
                  <a:lnTo>
                    <a:pt x="459838" y="1089119"/>
                  </a:lnTo>
                  <a:lnTo>
                    <a:pt x="460667" y="1085926"/>
                  </a:lnTo>
                  <a:lnTo>
                    <a:pt x="460280" y="1079349"/>
                  </a:lnTo>
                  <a:lnTo>
                    <a:pt x="445878" y="1025798"/>
                  </a:lnTo>
                  <a:lnTo>
                    <a:pt x="427837" y="968873"/>
                  </a:lnTo>
                  <a:lnTo>
                    <a:pt x="405467" y="901468"/>
                  </a:lnTo>
                  <a:lnTo>
                    <a:pt x="380842" y="829152"/>
                  </a:lnTo>
                  <a:lnTo>
                    <a:pt x="368334" y="792893"/>
                  </a:lnTo>
                  <a:lnTo>
                    <a:pt x="344221" y="723654"/>
                  </a:lnTo>
                  <a:lnTo>
                    <a:pt x="323044" y="663428"/>
                  </a:lnTo>
                  <a:lnTo>
                    <a:pt x="306879" y="617785"/>
                  </a:lnTo>
                  <a:lnTo>
                    <a:pt x="296570" y="588848"/>
                  </a:lnTo>
                  <a:lnTo>
                    <a:pt x="500024" y="0"/>
                  </a:lnTo>
                </a:path>
              </a:pathLst>
            </a:custGeom>
            <a:ln w="31280">
              <a:solidFill>
                <a:srgbClr val="D2232A"/>
              </a:solidFill>
            </a:ln>
          </p:spPr>
          <p:txBody>
            <a:bodyPr wrap="square" lIns="0" tIns="0" rIns="0" bIns="0" rtlCol="0"/>
            <a:lstStyle/>
            <a:p>
              <a:endParaRPr sz="865"/>
            </a:p>
          </p:txBody>
        </p:sp>
        <p:sp>
          <p:nvSpPr>
            <p:cNvPr id="765" name="object 765"/>
            <p:cNvSpPr/>
            <p:nvPr/>
          </p:nvSpPr>
          <p:spPr>
            <a:xfrm>
              <a:off x="5754124" y="4194790"/>
              <a:ext cx="69944" cy="57727"/>
            </a:xfrm>
            <a:custGeom>
              <a:avLst/>
              <a:gdLst/>
              <a:ahLst/>
              <a:cxnLst/>
              <a:rect l="l" t="t" r="r" b="b"/>
              <a:pathLst>
                <a:path w="145415" h="120015">
                  <a:moveTo>
                    <a:pt x="144919" y="0"/>
                  </a:moveTo>
                  <a:lnTo>
                    <a:pt x="0" y="82981"/>
                  </a:lnTo>
                  <a:lnTo>
                    <a:pt x="117094" y="119430"/>
                  </a:lnTo>
                  <a:lnTo>
                    <a:pt x="144919" y="0"/>
                  </a:lnTo>
                  <a:close/>
                </a:path>
              </a:pathLst>
            </a:custGeom>
            <a:solidFill>
              <a:srgbClr val="D2232A"/>
            </a:solidFill>
          </p:spPr>
          <p:txBody>
            <a:bodyPr wrap="square" lIns="0" tIns="0" rIns="0" bIns="0" rtlCol="0"/>
            <a:lstStyle/>
            <a:p>
              <a:endParaRPr sz="865"/>
            </a:p>
          </p:txBody>
        </p:sp>
        <p:sp>
          <p:nvSpPr>
            <p:cNvPr id="766" name="object 766"/>
            <p:cNvSpPr/>
            <p:nvPr/>
          </p:nvSpPr>
          <p:spPr>
            <a:xfrm>
              <a:off x="5655671" y="1554203"/>
              <a:ext cx="76053" cy="54062"/>
            </a:xfrm>
            <a:custGeom>
              <a:avLst/>
              <a:gdLst/>
              <a:ahLst/>
              <a:cxnLst/>
              <a:rect l="l" t="t" r="r" b="b"/>
              <a:pathLst>
                <a:path w="158115" h="112394">
                  <a:moveTo>
                    <a:pt x="108254" y="0"/>
                  </a:moveTo>
                  <a:lnTo>
                    <a:pt x="0" y="57619"/>
                  </a:lnTo>
                  <a:lnTo>
                    <a:pt x="157848" y="112153"/>
                  </a:lnTo>
                  <a:lnTo>
                    <a:pt x="108254" y="0"/>
                  </a:lnTo>
                  <a:close/>
                </a:path>
              </a:pathLst>
            </a:custGeom>
            <a:solidFill>
              <a:srgbClr val="D2232A"/>
            </a:solidFill>
          </p:spPr>
          <p:txBody>
            <a:bodyPr wrap="square" lIns="0" tIns="0" rIns="0" bIns="0" rtlCol="0"/>
            <a:lstStyle/>
            <a:p>
              <a:endParaRPr sz="865"/>
            </a:p>
          </p:txBody>
        </p:sp>
        <p:sp>
          <p:nvSpPr>
            <p:cNvPr id="767" name="object 767"/>
            <p:cNvSpPr txBox="1"/>
            <p:nvPr/>
          </p:nvSpPr>
          <p:spPr>
            <a:xfrm>
              <a:off x="2999753" y="3017690"/>
              <a:ext cx="1035419" cy="219034"/>
            </a:xfrm>
            <a:prstGeom prst="rect">
              <a:avLst/>
            </a:prstGeom>
          </p:spPr>
          <p:txBody>
            <a:bodyPr vert="horz" wrap="square" lIns="0" tIns="0" rIns="0" bIns="0" rtlCol="0">
              <a:spAutoFit/>
            </a:bodyPr>
            <a:lstStyle/>
            <a:p>
              <a:pPr marL="6109" marR="2444">
                <a:lnSpc>
                  <a:spcPct val="147600"/>
                </a:lnSpc>
              </a:pPr>
              <a:r>
                <a:rPr sz="481" spc="-5" dirty="0">
                  <a:solidFill>
                    <a:srgbClr val="00AEEF"/>
                  </a:solidFill>
                  <a:latin typeface="Verdana"/>
                  <a:cs typeface="Verdana"/>
                </a:rPr>
                <a:t>bestaande </a:t>
              </a:r>
              <a:r>
                <a:rPr sz="481" spc="-12" dirty="0">
                  <a:solidFill>
                    <a:srgbClr val="00AEEF"/>
                  </a:solidFill>
                  <a:latin typeface="Verdana"/>
                  <a:cs typeface="Verdana"/>
                </a:rPr>
                <a:t>v</a:t>
              </a:r>
              <a:r>
                <a:rPr sz="481" spc="-2" dirty="0">
                  <a:solidFill>
                    <a:srgbClr val="00AEEF"/>
                  </a:solidFill>
                  <a:latin typeface="Verdana"/>
                  <a:cs typeface="Verdana"/>
                </a:rPr>
                <a:t>ertikale </a:t>
              </a:r>
              <a:r>
                <a:rPr sz="481" spc="-10" dirty="0">
                  <a:solidFill>
                    <a:srgbClr val="00AEEF"/>
                  </a:solidFill>
                  <a:latin typeface="Verdana"/>
                  <a:cs typeface="Verdana"/>
                </a:rPr>
                <a:t>v</a:t>
              </a:r>
              <a:r>
                <a:rPr sz="481" spc="-5" dirty="0">
                  <a:solidFill>
                    <a:srgbClr val="00AEEF"/>
                  </a:solidFill>
                  <a:latin typeface="Verdana"/>
                  <a:cs typeface="Verdana"/>
                </a:rPr>
                <a:t>erbindingen</a:t>
              </a:r>
              <a:r>
                <a:rPr sz="481" spc="-2" dirty="0">
                  <a:solidFill>
                    <a:srgbClr val="00AEEF"/>
                  </a:solidFill>
                  <a:latin typeface="Verdana"/>
                  <a:cs typeface="Verdana"/>
                </a:rPr>
                <a:t> </a:t>
              </a:r>
              <a:r>
                <a:rPr sz="481" spc="-5" dirty="0">
                  <a:solidFill>
                    <a:srgbClr val="D2232A"/>
                  </a:solidFill>
                  <a:latin typeface="Verdana"/>
                  <a:cs typeface="Verdana"/>
                </a:rPr>
                <a:t>nieuwe</a:t>
              </a:r>
              <a:r>
                <a:rPr sz="481" spc="-2" dirty="0">
                  <a:solidFill>
                    <a:srgbClr val="D2232A"/>
                  </a:solidFill>
                  <a:latin typeface="Verdana"/>
                  <a:cs typeface="Verdana"/>
                </a:rPr>
                <a:t> </a:t>
              </a:r>
              <a:r>
                <a:rPr sz="481" spc="-10" dirty="0">
                  <a:solidFill>
                    <a:srgbClr val="D2232A"/>
                  </a:solidFill>
                  <a:latin typeface="Verdana"/>
                  <a:cs typeface="Verdana"/>
                </a:rPr>
                <a:t>v</a:t>
              </a:r>
              <a:r>
                <a:rPr sz="481" spc="-2" dirty="0">
                  <a:solidFill>
                    <a:srgbClr val="D2232A"/>
                  </a:solidFill>
                  <a:latin typeface="Verdana"/>
                  <a:cs typeface="Verdana"/>
                </a:rPr>
                <a:t>ertikale </a:t>
              </a:r>
              <a:r>
                <a:rPr sz="481" spc="-10" dirty="0">
                  <a:solidFill>
                    <a:srgbClr val="D2232A"/>
                  </a:solidFill>
                  <a:latin typeface="Verdana"/>
                  <a:cs typeface="Verdana"/>
                </a:rPr>
                <a:t>v</a:t>
              </a:r>
              <a:r>
                <a:rPr sz="481" spc="-5" dirty="0">
                  <a:solidFill>
                    <a:srgbClr val="D2232A"/>
                  </a:solidFill>
                  <a:latin typeface="Verdana"/>
                  <a:cs typeface="Verdana"/>
                </a:rPr>
                <a:t>erbindingen</a:t>
              </a:r>
              <a:endParaRPr sz="481">
                <a:latin typeface="Verdana"/>
                <a:cs typeface="Verdana"/>
              </a:endParaRPr>
            </a:p>
          </p:txBody>
        </p:sp>
        <p:sp>
          <p:nvSpPr>
            <p:cNvPr id="768" name="object 768"/>
            <p:cNvSpPr/>
            <p:nvPr/>
          </p:nvSpPr>
          <p:spPr>
            <a:xfrm>
              <a:off x="6038404" y="2180027"/>
              <a:ext cx="0" cy="215025"/>
            </a:xfrm>
            <a:custGeom>
              <a:avLst/>
              <a:gdLst/>
              <a:ahLst/>
              <a:cxnLst/>
              <a:rect l="l" t="t" r="r" b="b"/>
              <a:pathLst>
                <a:path h="447039">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69" name="object 769"/>
            <p:cNvSpPr/>
            <p:nvPr/>
          </p:nvSpPr>
          <p:spPr>
            <a:xfrm>
              <a:off x="6006736" y="2386627"/>
              <a:ext cx="63530" cy="34208"/>
            </a:xfrm>
            <a:custGeom>
              <a:avLst/>
              <a:gdLst/>
              <a:ahLst/>
              <a:cxnLst/>
              <a:rect l="l" t="t" r="r" b="b"/>
              <a:pathLst>
                <a:path w="132079" h="71119">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70" name="object 770"/>
            <p:cNvSpPr/>
            <p:nvPr/>
          </p:nvSpPr>
          <p:spPr>
            <a:xfrm>
              <a:off x="6006736" y="2154337"/>
              <a:ext cx="63530" cy="34208"/>
            </a:xfrm>
            <a:custGeom>
              <a:avLst/>
              <a:gdLst/>
              <a:ahLst/>
              <a:cxnLst/>
              <a:rect l="l" t="t" r="r" b="b"/>
              <a:pathLst>
                <a:path w="132079" h="71119">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71" name="object 771"/>
            <p:cNvSpPr/>
            <p:nvPr/>
          </p:nvSpPr>
          <p:spPr>
            <a:xfrm>
              <a:off x="6038404" y="2726268"/>
              <a:ext cx="0" cy="215025"/>
            </a:xfrm>
            <a:custGeom>
              <a:avLst/>
              <a:gdLst/>
              <a:ahLst/>
              <a:cxnLst/>
              <a:rect l="l" t="t" r="r" b="b"/>
              <a:pathLst>
                <a:path h="447039">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72" name="object 772"/>
            <p:cNvSpPr/>
            <p:nvPr/>
          </p:nvSpPr>
          <p:spPr>
            <a:xfrm>
              <a:off x="6006736" y="2932869"/>
              <a:ext cx="63530" cy="34208"/>
            </a:xfrm>
            <a:custGeom>
              <a:avLst/>
              <a:gdLst/>
              <a:ahLst/>
              <a:cxnLst/>
              <a:rect l="l" t="t" r="r" b="b"/>
              <a:pathLst>
                <a:path w="132079" h="71120">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73" name="object 773"/>
            <p:cNvSpPr/>
            <p:nvPr/>
          </p:nvSpPr>
          <p:spPr>
            <a:xfrm>
              <a:off x="6006736" y="2700579"/>
              <a:ext cx="63530" cy="34208"/>
            </a:xfrm>
            <a:custGeom>
              <a:avLst/>
              <a:gdLst/>
              <a:ahLst/>
              <a:cxnLst/>
              <a:rect l="l" t="t" r="r" b="b"/>
              <a:pathLst>
                <a:path w="132079" h="71120">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74" name="object 774"/>
            <p:cNvSpPr/>
            <p:nvPr/>
          </p:nvSpPr>
          <p:spPr>
            <a:xfrm>
              <a:off x="6038404" y="3240914"/>
              <a:ext cx="0" cy="215025"/>
            </a:xfrm>
            <a:custGeom>
              <a:avLst/>
              <a:gdLst/>
              <a:ahLst/>
              <a:cxnLst/>
              <a:rect l="l" t="t" r="r" b="b"/>
              <a:pathLst>
                <a:path h="447039">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75" name="object 775"/>
            <p:cNvSpPr/>
            <p:nvPr/>
          </p:nvSpPr>
          <p:spPr>
            <a:xfrm>
              <a:off x="6006736" y="3447515"/>
              <a:ext cx="63530" cy="34208"/>
            </a:xfrm>
            <a:custGeom>
              <a:avLst/>
              <a:gdLst/>
              <a:ahLst/>
              <a:cxnLst/>
              <a:rect l="l" t="t" r="r" b="b"/>
              <a:pathLst>
                <a:path w="132079" h="71120">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76" name="object 776"/>
            <p:cNvSpPr/>
            <p:nvPr/>
          </p:nvSpPr>
          <p:spPr>
            <a:xfrm>
              <a:off x="6006736" y="3215225"/>
              <a:ext cx="63530" cy="34208"/>
            </a:xfrm>
            <a:custGeom>
              <a:avLst/>
              <a:gdLst/>
              <a:ahLst/>
              <a:cxnLst/>
              <a:rect l="l" t="t" r="r" b="b"/>
              <a:pathLst>
                <a:path w="132079" h="71120">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77" name="object 777"/>
            <p:cNvSpPr/>
            <p:nvPr/>
          </p:nvSpPr>
          <p:spPr>
            <a:xfrm>
              <a:off x="6038404" y="3751772"/>
              <a:ext cx="0" cy="215025"/>
            </a:xfrm>
            <a:custGeom>
              <a:avLst/>
              <a:gdLst/>
              <a:ahLst/>
              <a:cxnLst/>
              <a:rect l="l" t="t" r="r" b="b"/>
              <a:pathLst>
                <a:path h="447039">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78" name="object 778"/>
            <p:cNvSpPr/>
            <p:nvPr/>
          </p:nvSpPr>
          <p:spPr>
            <a:xfrm>
              <a:off x="6006736" y="3958372"/>
              <a:ext cx="63530" cy="34208"/>
            </a:xfrm>
            <a:custGeom>
              <a:avLst/>
              <a:gdLst/>
              <a:ahLst/>
              <a:cxnLst/>
              <a:rect l="l" t="t" r="r" b="b"/>
              <a:pathLst>
                <a:path w="132079" h="71120">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79" name="object 779"/>
            <p:cNvSpPr/>
            <p:nvPr/>
          </p:nvSpPr>
          <p:spPr>
            <a:xfrm>
              <a:off x="6006736" y="3726082"/>
              <a:ext cx="63530" cy="34208"/>
            </a:xfrm>
            <a:custGeom>
              <a:avLst/>
              <a:gdLst/>
              <a:ahLst/>
              <a:cxnLst/>
              <a:rect l="l" t="t" r="r" b="b"/>
              <a:pathLst>
                <a:path w="132079" h="71120">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80" name="object 780"/>
            <p:cNvSpPr/>
            <p:nvPr/>
          </p:nvSpPr>
          <p:spPr>
            <a:xfrm>
              <a:off x="6038404" y="1666603"/>
              <a:ext cx="0" cy="215025"/>
            </a:xfrm>
            <a:custGeom>
              <a:avLst/>
              <a:gdLst/>
              <a:ahLst/>
              <a:cxnLst/>
              <a:rect l="l" t="t" r="r" b="b"/>
              <a:pathLst>
                <a:path h="447039">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81" name="object 781"/>
            <p:cNvSpPr/>
            <p:nvPr/>
          </p:nvSpPr>
          <p:spPr>
            <a:xfrm>
              <a:off x="6006736" y="1873204"/>
              <a:ext cx="63530" cy="34208"/>
            </a:xfrm>
            <a:custGeom>
              <a:avLst/>
              <a:gdLst/>
              <a:ahLst/>
              <a:cxnLst/>
              <a:rect l="l" t="t" r="r" b="b"/>
              <a:pathLst>
                <a:path w="132079" h="71119">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82" name="object 782"/>
            <p:cNvSpPr/>
            <p:nvPr/>
          </p:nvSpPr>
          <p:spPr>
            <a:xfrm>
              <a:off x="6006736" y="1640914"/>
              <a:ext cx="63530" cy="34208"/>
            </a:xfrm>
            <a:custGeom>
              <a:avLst/>
              <a:gdLst/>
              <a:ahLst/>
              <a:cxnLst/>
              <a:rect l="l" t="t" r="r" b="b"/>
              <a:pathLst>
                <a:path w="132079" h="71119">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83" name="object 783"/>
            <p:cNvSpPr/>
            <p:nvPr/>
          </p:nvSpPr>
          <p:spPr>
            <a:xfrm>
              <a:off x="5234585" y="2100233"/>
              <a:ext cx="0" cy="215025"/>
            </a:xfrm>
            <a:custGeom>
              <a:avLst/>
              <a:gdLst/>
              <a:ahLst/>
              <a:cxnLst/>
              <a:rect l="l" t="t" r="r" b="b"/>
              <a:pathLst>
                <a:path h="447039">
                  <a:moveTo>
                    <a:pt x="0" y="446912"/>
                  </a:moveTo>
                  <a:lnTo>
                    <a:pt x="0" y="0"/>
                  </a:lnTo>
                </a:path>
              </a:pathLst>
            </a:custGeom>
            <a:ln w="20853">
              <a:solidFill>
                <a:srgbClr val="D2232A"/>
              </a:solidFill>
              <a:prstDash val="dash"/>
            </a:ln>
          </p:spPr>
          <p:txBody>
            <a:bodyPr wrap="square" lIns="0" tIns="0" rIns="0" bIns="0" rtlCol="0"/>
            <a:lstStyle/>
            <a:p>
              <a:endParaRPr sz="865"/>
            </a:p>
          </p:txBody>
        </p:sp>
        <p:sp>
          <p:nvSpPr>
            <p:cNvPr id="784" name="object 784"/>
            <p:cNvSpPr/>
            <p:nvPr/>
          </p:nvSpPr>
          <p:spPr>
            <a:xfrm>
              <a:off x="5202918" y="2306834"/>
              <a:ext cx="63530" cy="34208"/>
            </a:xfrm>
            <a:custGeom>
              <a:avLst/>
              <a:gdLst/>
              <a:ahLst/>
              <a:cxnLst/>
              <a:rect l="l" t="t" r="r" b="b"/>
              <a:pathLst>
                <a:path w="132079" h="71119">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85" name="object 785"/>
            <p:cNvSpPr/>
            <p:nvPr/>
          </p:nvSpPr>
          <p:spPr>
            <a:xfrm>
              <a:off x="5202918" y="2074545"/>
              <a:ext cx="63530" cy="34208"/>
            </a:xfrm>
            <a:custGeom>
              <a:avLst/>
              <a:gdLst/>
              <a:ahLst/>
              <a:cxnLst/>
              <a:rect l="l" t="t" r="r" b="b"/>
              <a:pathLst>
                <a:path w="132079" h="71119">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86" name="object 786"/>
            <p:cNvSpPr/>
            <p:nvPr/>
          </p:nvSpPr>
          <p:spPr>
            <a:xfrm>
              <a:off x="5234585" y="2636692"/>
              <a:ext cx="0" cy="215025"/>
            </a:xfrm>
            <a:custGeom>
              <a:avLst/>
              <a:gdLst/>
              <a:ahLst/>
              <a:cxnLst/>
              <a:rect l="l" t="t" r="r" b="b"/>
              <a:pathLst>
                <a:path h="447039">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87" name="object 787"/>
            <p:cNvSpPr/>
            <p:nvPr/>
          </p:nvSpPr>
          <p:spPr>
            <a:xfrm>
              <a:off x="5202918" y="2843292"/>
              <a:ext cx="63530" cy="34208"/>
            </a:xfrm>
            <a:custGeom>
              <a:avLst/>
              <a:gdLst/>
              <a:ahLst/>
              <a:cxnLst/>
              <a:rect l="l" t="t" r="r" b="b"/>
              <a:pathLst>
                <a:path w="132079" h="71120">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88" name="object 788"/>
            <p:cNvSpPr/>
            <p:nvPr/>
          </p:nvSpPr>
          <p:spPr>
            <a:xfrm>
              <a:off x="5202918" y="2611003"/>
              <a:ext cx="63530" cy="34208"/>
            </a:xfrm>
            <a:custGeom>
              <a:avLst/>
              <a:gdLst/>
              <a:ahLst/>
              <a:cxnLst/>
              <a:rect l="l" t="t" r="r" b="b"/>
              <a:pathLst>
                <a:path w="132079" h="71120">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89" name="object 789"/>
            <p:cNvSpPr/>
            <p:nvPr/>
          </p:nvSpPr>
          <p:spPr>
            <a:xfrm>
              <a:off x="5234585" y="3182931"/>
              <a:ext cx="0" cy="215025"/>
            </a:xfrm>
            <a:custGeom>
              <a:avLst/>
              <a:gdLst/>
              <a:ahLst/>
              <a:cxnLst/>
              <a:rect l="l" t="t" r="r" b="b"/>
              <a:pathLst>
                <a:path h="447039">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90" name="object 790"/>
            <p:cNvSpPr/>
            <p:nvPr/>
          </p:nvSpPr>
          <p:spPr>
            <a:xfrm>
              <a:off x="5202918" y="3389532"/>
              <a:ext cx="63530" cy="34208"/>
            </a:xfrm>
            <a:custGeom>
              <a:avLst/>
              <a:gdLst/>
              <a:ahLst/>
              <a:cxnLst/>
              <a:rect l="l" t="t" r="r" b="b"/>
              <a:pathLst>
                <a:path w="132079" h="71120">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91" name="object 791"/>
            <p:cNvSpPr/>
            <p:nvPr/>
          </p:nvSpPr>
          <p:spPr>
            <a:xfrm>
              <a:off x="5202918" y="3157243"/>
              <a:ext cx="63530" cy="34208"/>
            </a:xfrm>
            <a:custGeom>
              <a:avLst/>
              <a:gdLst/>
              <a:ahLst/>
              <a:cxnLst/>
              <a:rect l="l" t="t" r="r" b="b"/>
              <a:pathLst>
                <a:path w="132079" h="71120">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92" name="object 792"/>
            <p:cNvSpPr/>
            <p:nvPr/>
          </p:nvSpPr>
          <p:spPr>
            <a:xfrm>
              <a:off x="5234585" y="3697577"/>
              <a:ext cx="0" cy="215025"/>
            </a:xfrm>
            <a:custGeom>
              <a:avLst/>
              <a:gdLst/>
              <a:ahLst/>
              <a:cxnLst/>
              <a:rect l="l" t="t" r="r" b="b"/>
              <a:pathLst>
                <a:path h="447039">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93" name="object 793"/>
            <p:cNvSpPr/>
            <p:nvPr/>
          </p:nvSpPr>
          <p:spPr>
            <a:xfrm>
              <a:off x="5202918" y="3904178"/>
              <a:ext cx="63530" cy="34208"/>
            </a:xfrm>
            <a:custGeom>
              <a:avLst/>
              <a:gdLst/>
              <a:ahLst/>
              <a:cxnLst/>
              <a:rect l="l" t="t" r="r" b="b"/>
              <a:pathLst>
                <a:path w="132079" h="71120">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94" name="object 794"/>
            <p:cNvSpPr/>
            <p:nvPr/>
          </p:nvSpPr>
          <p:spPr>
            <a:xfrm>
              <a:off x="5202918" y="3671889"/>
              <a:ext cx="63530" cy="34208"/>
            </a:xfrm>
            <a:custGeom>
              <a:avLst/>
              <a:gdLst/>
              <a:ahLst/>
              <a:cxnLst/>
              <a:rect l="l" t="t" r="r" b="b"/>
              <a:pathLst>
                <a:path w="132079" h="71120">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sp>
          <p:nvSpPr>
            <p:cNvPr id="795" name="object 795"/>
            <p:cNvSpPr/>
            <p:nvPr/>
          </p:nvSpPr>
          <p:spPr>
            <a:xfrm>
              <a:off x="5234585" y="4208435"/>
              <a:ext cx="0" cy="215025"/>
            </a:xfrm>
            <a:custGeom>
              <a:avLst/>
              <a:gdLst/>
              <a:ahLst/>
              <a:cxnLst/>
              <a:rect l="l" t="t" r="r" b="b"/>
              <a:pathLst>
                <a:path h="447040">
                  <a:moveTo>
                    <a:pt x="0" y="446913"/>
                  </a:moveTo>
                  <a:lnTo>
                    <a:pt x="0" y="0"/>
                  </a:lnTo>
                </a:path>
              </a:pathLst>
            </a:custGeom>
            <a:ln w="20853">
              <a:solidFill>
                <a:srgbClr val="D2232A"/>
              </a:solidFill>
              <a:prstDash val="dash"/>
            </a:ln>
          </p:spPr>
          <p:txBody>
            <a:bodyPr wrap="square" lIns="0" tIns="0" rIns="0" bIns="0" rtlCol="0"/>
            <a:lstStyle/>
            <a:p>
              <a:endParaRPr sz="865"/>
            </a:p>
          </p:txBody>
        </p:sp>
        <p:sp>
          <p:nvSpPr>
            <p:cNvPr id="796" name="object 796"/>
            <p:cNvSpPr/>
            <p:nvPr/>
          </p:nvSpPr>
          <p:spPr>
            <a:xfrm>
              <a:off x="5202918" y="4415037"/>
              <a:ext cx="63530" cy="34208"/>
            </a:xfrm>
            <a:custGeom>
              <a:avLst/>
              <a:gdLst/>
              <a:ahLst/>
              <a:cxnLst/>
              <a:rect l="l" t="t" r="r" b="b"/>
              <a:pathLst>
                <a:path w="132079" h="71120">
                  <a:moveTo>
                    <a:pt x="131673" y="0"/>
                  </a:moveTo>
                  <a:lnTo>
                    <a:pt x="0" y="0"/>
                  </a:lnTo>
                  <a:lnTo>
                    <a:pt x="65836" y="70802"/>
                  </a:lnTo>
                  <a:lnTo>
                    <a:pt x="131673" y="0"/>
                  </a:lnTo>
                  <a:close/>
                </a:path>
              </a:pathLst>
            </a:custGeom>
            <a:solidFill>
              <a:srgbClr val="D2232A"/>
            </a:solidFill>
          </p:spPr>
          <p:txBody>
            <a:bodyPr wrap="square" lIns="0" tIns="0" rIns="0" bIns="0" rtlCol="0"/>
            <a:lstStyle/>
            <a:p>
              <a:endParaRPr sz="865"/>
            </a:p>
          </p:txBody>
        </p:sp>
        <p:sp>
          <p:nvSpPr>
            <p:cNvPr id="797" name="object 797"/>
            <p:cNvSpPr/>
            <p:nvPr/>
          </p:nvSpPr>
          <p:spPr>
            <a:xfrm>
              <a:off x="5202918" y="4182747"/>
              <a:ext cx="63530" cy="34208"/>
            </a:xfrm>
            <a:custGeom>
              <a:avLst/>
              <a:gdLst/>
              <a:ahLst/>
              <a:cxnLst/>
              <a:rect l="l" t="t" r="r" b="b"/>
              <a:pathLst>
                <a:path w="132079" h="71120">
                  <a:moveTo>
                    <a:pt x="65836" y="0"/>
                  </a:moveTo>
                  <a:lnTo>
                    <a:pt x="0" y="70815"/>
                  </a:lnTo>
                  <a:lnTo>
                    <a:pt x="131673" y="70815"/>
                  </a:lnTo>
                  <a:lnTo>
                    <a:pt x="65836" y="0"/>
                  </a:lnTo>
                  <a:close/>
                </a:path>
              </a:pathLst>
            </a:custGeom>
            <a:solidFill>
              <a:srgbClr val="D2232A"/>
            </a:solidFill>
          </p:spPr>
          <p:txBody>
            <a:bodyPr wrap="square" lIns="0" tIns="0" rIns="0" bIns="0" rtlCol="0"/>
            <a:lstStyle/>
            <a:p>
              <a:endParaRPr sz="865"/>
            </a:p>
          </p:txBody>
        </p:sp>
      </p:grpSp>
      <p:sp>
        <p:nvSpPr>
          <p:cNvPr id="798" name="Title 1"/>
          <p:cNvSpPr>
            <a:spLocks noGrp="1"/>
          </p:cNvSpPr>
          <p:nvPr>
            <p:ph type="title"/>
          </p:nvPr>
        </p:nvSpPr>
        <p:spPr>
          <a:xfrm>
            <a:off x="611189" y="215900"/>
            <a:ext cx="8024812" cy="922338"/>
          </a:xfrm>
        </p:spPr>
        <p:txBody>
          <a:bodyPr/>
          <a:lstStyle/>
          <a:p>
            <a:r>
              <a:rPr lang="en-US" sz="4000" dirty="0" smtClean="0"/>
              <a:t>TU/e: Campus 2020</a:t>
            </a:r>
            <a:endParaRPr lang="nl-NL" sz="4000" dirty="0"/>
          </a:p>
        </p:txBody>
      </p:sp>
    </p:spTree>
    <p:extLst>
      <p:ext uri="{BB962C8B-B14F-4D97-AF65-F5344CB8AC3E}">
        <p14:creationId xmlns:p14="http://schemas.microsoft.com/office/powerpoint/2010/main" val="2697417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69863" y="1905523"/>
            <a:ext cx="6842997" cy="3440999"/>
            <a:chOff x="1148091" y="1219723"/>
            <a:chExt cx="6842997" cy="3440999"/>
          </a:xfrm>
        </p:grpSpPr>
        <p:sp>
          <p:nvSpPr>
            <p:cNvPr id="2" name="object 2"/>
            <p:cNvSpPr txBox="1"/>
            <p:nvPr/>
          </p:nvSpPr>
          <p:spPr>
            <a:xfrm>
              <a:off x="6647181" y="1518001"/>
              <a:ext cx="1343907" cy="148054"/>
            </a:xfrm>
            <a:prstGeom prst="rect">
              <a:avLst/>
            </a:prstGeom>
          </p:spPr>
          <p:txBody>
            <a:bodyPr vert="horz" wrap="square" lIns="0" tIns="0" rIns="0" bIns="0" rtlCol="0">
              <a:spAutoFit/>
            </a:bodyPr>
            <a:lstStyle/>
            <a:p>
              <a:pPr marL="6109"/>
              <a:r>
                <a:rPr sz="962" spc="-20" dirty="0">
                  <a:solidFill>
                    <a:srgbClr val="746057"/>
                  </a:solidFill>
                  <a:latin typeface="Kalinga"/>
                  <a:cs typeface="Kalinga"/>
                </a:rPr>
                <a:t>HOOFDGEBO</a:t>
              </a:r>
              <a:r>
                <a:rPr sz="962" spc="-22" dirty="0">
                  <a:solidFill>
                    <a:srgbClr val="746057"/>
                  </a:solidFill>
                  <a:latin typeface="Kalinga"/>
                  <a:cs typeface="Kalinga"/>
                </a:rPr>
                <a:t>U</a:t>
              </a:r>
              <a:r>
                <a:rPr sz="962" spc="-28" dirty="0">
                  <a:solidFill>
                    <a:srgbClr val="746057"/>
                  </a:solidFill>
                  <a:latin typeface="Kalinga"/>
                  <a:cs typeface="Kalinga"/>
                </a:rPr>
                <a:t>W</a:t>
              </a:r>
              <a:r>
                <a:rPr sz="962" spc="183" dirty="0">
                  <a:solidFill>
                    <a:srgbClr val="746057"/>
                  </a:solidFill>
                  <a:latin typeface="Kalinga"/>
                  <a:cs typeface="Kalinga"/>
                </a:rPr>
                <a:t> </a:t>
              </a:r>
              <a:r>
                <a:rPr sz="962" spc="-26" dirty="0">
                  <a:solidFill>
                    <a:srgbClr val="746057"/>
                  </a:solidFill>
                  <a:latin typeface="Kalinga"/>
                  <a:cs typeface="Kalinga"/>
                </a:rPr>
                <a:t>TU/E</a:t>
              </a:r>
              <a:endParaRPr sz="962">
                <a:latin typeface="Kalinga"/>
                <a:cs typeface="Kalinga"/>
              </a:endParaRPr>
            </a:p>
          </p:txBody>
        </p:sp>
        <p:sp>
          <p:nvSpPr>
            <p:cNvPr id="4" name="object 4"/>
            <p:cNvSpPr txBox="1"/>
            <p:nvPr/>
          </p:nvSpPr>
          <p:spPr>
            <a:xfrm>
              <a:off x="1148091" y="1219723"/>
              <a:ext cx="1911098" cy="355354"/>
            </a:xfrm>
            <a:prstGeom prst="rect">
              <a:avLst/>
            </a:prstGeom>
          </p:spPr>
          <p:txBody>
            <a:bodyPr vert="horz" wrap="square" lIns="0" tIns="0" rIns="0" bIns="0" rtlCol="0">
              <a:spAutoFit/>
            </a:bodyPr>
            <a:lstStyle/>
            <a:p>
              <a:pPr marL="6109"/>
              <a:r>
                <a:rPr sz="1732" spc="-17" dirty="0">
                  <a:latin typeface="Verdana"/>
                  <a:cs typeface="Verdana"/>
                </a:rPr>
                <a:t>HOOFDGEBOU</a:t>
              </a:r>
              <a:r>
                <a:rPr sz="1732" spc="-12" dirty="0">
                  <a:latin typeface="Verdana"/>
                  <a:cs typeface="Verdana"/>
                </a:rPr>
                <a:t>W</a:t>
              </a:r>
              <a:r>
                <a:rPr sz="2309" dirty="0">
                  <a:solidFill>
                    <a:srgbClr val="231F20"/>
                  </a:solidFill>
                  <a:latin typeface="Kalinga"/>
                  <a:cs typeface="Kalinga"/>
                </a:rPr>
                <a:t> </a:t>
              </a:r>
              <a:endParaRPr sz="2309">
                <a:latin typeface="Kalinga"/>
                <a:cs typeface="Kalinga"/>
              </a:endParaRPr>
            </a:p>
          </p:txBody>
        </p:sp>
        <p:sp>
          <p:nvSpPr>
            <p:cNvPr id="5" name="object 5"/>
            <p:cNvSpPr/>
            <p:nvPr/>
          </p:nvSpPr>
          <p:spPr>
            <a:xfrm>
              <a:off x="1154200" y="2196613"/>
              <a:ext cx="2137472" cy="2464109"/>
            </a:xfrm>
            <a:prstGeom prst="rect">
              <a:avLst/>
            </a:prstGeom>
            <a:blipFill>
              <a:blip r:embed="rId3" cstate="print"/>
              <a:stretch>
                <a:fillRect/>
              </a:stretch>
            </a:blipFill>
          </p:spPr>
          <p:txBody>
            <a:bodyPr wrap="square" lIns="0" tIns="0" rIns="0" bIns="0" rtlCol="0"/>
            <a:lstStyle/>
            <a:p>
              <a:endParaRPr sz="865"/>
            </a:p>
          </p:txBody>
        </p:sp>
        <p:sp>
          <p:nvSpPr>
            <p:cNvPr id="6" name="object 6"/>
            <p:cNvSpPr/>
            <p:nvPr/>
          </p:nvSpPr>
          <p:spPr>
            <a:xfrm>
              <a:off x="5773618" y="2199961"/>
              <a:ext cx="2135633" cy="2460761"/>
            </a:xfrm>
            <a:prstGeom prst="rect">
              <a:avLst/>
            </a:prstGeom>
            <a:blipFill>
              <a:blip r:embed="rId4" cstate="print"/>
              <a:stretch>
                <a:fillRect/>
              </a:stretch>
            </a:blipFill>
          </p:spPr>
          <p:txBody>
            <a:bodyPr wrap="square" lIns="0" tIns="0" rIns="0" bIns="0" rtlCol="0"/>
            <a:lstStyle/>
            <a:p>
              <a:endParaRPr sz="865"/>
            </a:p>
          </p:txBody>
        </p:sp>
        <p:sp>
          <p:nvSpPr>
            <p:cNvPr id="7" name="object 7"/>
            <p:cNvSpPr/>
            <p:nvPr/>
          </p:nvSpPr>
          <p:spPr>
            <a:xfrm>
              <a:off x="3464835" y="2196613"/>
              <a:ext cx="2135627" cy="2464109"/>
            </a:xfrm>
            <a:prstGeom prst="rect">
              <a:avLst/>
            </a:prstGeom>
            <a:blipFill>
              <a:blip r:embed="rId5" cstate="print"/>
              <a:stretch>
                <a:fillRect/>
              </a:stretch>
            </a:blipFill>
          </p:spPr>
          <p:txBody>
            <a:bodyPr wrap="square" lIns="0" tIns="0" rIns="0" bIns="0" rtlCol="0"/>
            <a:lstStyle/>
            <a:p>
              <a:endParaRPr sz="865"/>
            </a:p>
          </p:txBody>
        </p:sp>
      </p:grpSp>
      <p:sp>
        <p:nvSpPr>
          <p:cNvPr id="8" name="Title 1"/>
          <p:cNvSpPr>
            <a:spLocks noGrp="1"/>
          </p:cNvSpPr>
          <p:nvPr>
            <p:ph type="title"/>
          </p:nvPr>
        </p:nvSpPr>
        <p:spPr>
          <a:xfrm>
            <a:off x="611189" y="215900"/>
            <a:ext cx="8024812" cy="922338"/>
          </a:xfrm>
        </p:spPr>
        <p:txBody>
          <a:bodyPr/>
          <a:lstStyle/>
          <a:p>
            <a:r>
              <a:rPr lang="en-US" sz="4000" dirty="0" smtClean="0"/>
              <a:t>TU/e: Campus 2020</a:t>
            </a:r>
            <a:endParaRPr lang="nl-NL" sz="4000" dirty="0"/>
          </a:p>
        </p:txBody>
      </p:sp>
    </p:spTree>
    <p:extLst>
      <p:ext uri="{BB962C8B-B14F-4D97-AF65-F5344CB8AC3E}">
        <p14:creationId xmlns:p14="http://schemas.microsoft.com/office/powerpoint/2010/main" val="764991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7"/>
          <p:cNvSpPr>
            <a:spLocks noGrp="1"/>
          </p:cNvSpPr>
          <p:nvPr>
            <p:ph type="title"/>
          </p:nvPr>
        </p:nvSpPr>
        <p:spPr>
          <a:xfrm>
            <a:off x="323850" y="333375"/>
            <a:ext cx="8640763" cy="665163"/>
          </a:xfrm>
        </p:spPr>
        <p:txBody>
          <a:bodyPr/>
          <a:lstStyle/>
          <a:p>
            <a:r>
              <a:rPr lang="nl-NL" altLang="en-US" sz="4000" dirty="0" smtClean="0">
                <a:latin typeface="Calibri" panose="020F0502020204030204" pitchFamily="34" charset="0"/>
              </a:rPr>
              <a:t>Technische Universiteit Eindhoven</a:t>
            </a:r>
            <a:endParaRPr lang="en-US" altLang="en-US" sz="4000" dirty="0" smtClean="0">
              <a:latin typeface="Calibri" panose="020F0502020204030204" pitchFamily="34" charset="0"/>
            </a:endParaRPr>
          </a:p>
        </p:txBody>
      </p:sp>
      <p:pic>
        <p:nvPicPr>
          <p:cNvPr id="33795" name="Picture 3"/>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611188" y="1379538"/>
            <a:ext cx="3959225" cy="2662237"/>
          </a:xfrm>
        </p:spPr>
      </p:pic>
      <p:sp>
        <p:nvSpPr>
          <p:cNvPr id="33796" name="Content Placeholder 8"/>
          <p:cNvSpPr>
            <a:spLocks noGrp="1"/>
          </p:cNvSpPr>
          <p:nvPr>
            <p:ph sz="half" idx="2"/>
          </p:nvPr>
        </p:nvSpPr>
        <p:spPr>
          <a:xfrm>
            <a:off x="4788024" y="1526381"/>
            <a:ext cx="4043363" cy="3959225"/>
          </a:xfrm>
        </p:spPr>
        <p:txBody>
          <a:bodyPr/>
          <a:lstStyle/>
          <a:p>
            <a:pPr marL="180975" indent="-180975">
              <a:buFontTx/>
              <a:buNone/>
            </a:pPr>
            <a:r>
              <a:rPr lang="nl-NL" altLang="en-US" sz="3200" dirty="0" smtClean="0">
                <a:latin typeface="Calibri" panose="020F0502020204030204" pitchFamily="34" charset="0"/>
              </a:rPr>
              <a:t>Opgericht in 1956</a:t>
            </a:r>
            <a:br>
              <a:rPr lang="nl-NL" altLang="en-US" sz="3200" dirty="0" smtClean="0">
                <a:latin typeface="Calibri" panose="020F0502020204030204" pitchFamily="34" charset="0"/>
              </a:rPr>
            </a:br>
            <a:endParaRPr lang="nl-NL" altLang="en-US" sz="3200" dirty="0" smtClean="0">
              <a:latin typeface="Calibri" panose="020F0502020204030204" pitchFamily="34" charset="0"/>
            </a:endParaRPr>
          </a:p>
          <a:p>
            <a:pPr marL="180975" indent="-180975">
              <a:buFontTx/>
              <a:buNone/>
            </a:pPr>
            <a:r>
              <a:rPr lang="nl-NL" altLang="en-US" sz="3200" dirty="0" smtClean="0">
                <a:latin typeface="Calibri" panose="020F0502020204030204" pitchFamily="34" charset="0"/>
              </a:rPr>
              <a:t>8.200 studenten</a:t>
            </a:r>
            <a:endParaRPr lang="nl-NL" altLang="en-US" sz="3200" dirty="0">
              <a:latin typeface="Calibri" panose="020F0502020204030204" pitchFamily="34" charset="0"/>
            </a:endParaRPr>
          </a:p>
          <a:p>
            <a:pPr marL="180975" indent="-180975">
              <a:buFontTx/>
              <a:buNone/>
            </a:pPr>
            <a:r>
              <a:rPr lang="nl-NL" altLang="en-US" sz="3200" dirty="0" smtClean="0">
                <a:latin typeface="Calibri" panose="020F0502020204030204" pitchFamily="34" charset="0"/>
              </a:rPr>
              <a:t>240 hoogleraren</a:t>
            </a:r>
            <a:endParaRPr lang="nl-NL" altLang="en-US" sz="3200" dirty="0">
              <a:latin typeface="Calibri" panose="020F0502020204030204" pitchFamily="34" charset="0"/>
            </a:endParaRPr>
          </a:p>
          <a:p>
            <a:pPr marL="180975" indent="-180975">
              <a:buFontTx/>
              <a:buNone/>
            </a:pPr>
            <a:r>
              <a:rPr lang="nl-NL" altLang="en-US" sz="3200" dirty="0" smtClean="0">
                <a:latin typeface="Calibri" panose="020F0502020204030204" pitchFamily="34" charset="0"/>
              </a:rPr>
              <a:t>3.200 medewerkers</a:t>
            </a:r>
            <a:br>
              <a:rPr lang="nl-NL" altLang="en-US" sz="3200" dirty="0" smtClean="0">
                <a:latin typeface="Calibri" panose="020F0502020204030204" pitchFamily="34" charset="0"/>
              </a:rPr>
            </a:br>
            <a:endParaRPr lang="nl-NL" altLang="en-US" sz="3200" dirty="0" smtClean="0">
              <a:latin typeface="Calibri" panose="020F0502020204030204" pitchFamily="34" charset="0"/>
            </a:endParaRPr>
          </a:p>
          <a:p>
            <a:pPr marL="180975" indent="-180975">
              <a:buFontTx/>
              <a:buNone/>
            </a:pPr>
            <a:r>
              <a:rPr lang="nl-NL" altLang="en-US" sz="3200" dirty="0" smtClean="0">
                <a:latin typeface="Calibri" panose="020F0502020204030204" pitchFamily="34" charset="0"/>
              </a:rPr>
              <a:t>15 major programma’s</a:t>
            </a:r>
          </a:p>
          <a:p>
            <a:pPr marL="180975" indent="-180975">
              <a:buFontTx/>
              <a:buNone/>
            </a:pPr>
            <a:r>
              <a:rPr lang="nl-NL" altLang="en-US" sz="3200" dirty="0" smtClean="0">
                <a:latin typeface="Calibri" panose="020F0502020204030204" pitchFamily="34" charset="0"/>
              </a:rPr>
              <a:t>28 master programma’s</a:t>
            </a:r>
            <a:endParaRPr lang="en-US" altLang="en-US" sz="3200" dirty="0" smtClean="0">
              <a:latin typeface="Calibri" panose="020F0502020204030204" pitchFamily="34" charset="0"/>
            </a:endParaRPr>
          </a:p>
        </p:txBody>
      </p:sp>
      <p:pic>
        <p:nvPicPr>
          <p:cNvPr id="33797" name="01_photo_big" descr="luchtfotodonke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3" y="4281488"/>
            <a:ext cx="3959225" cy="240823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854320"/>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4664"/>
            <a:ext cx="8024812" cy="922338"/>
          </a:xfrm>
        </p:spPr>
        <p:txBody>
          <a:bodyPr/>
          <a:lstStyle/>
          <a:p>
            <a:r>
              <a:rPr lang="nl-NL" sz="4000" dirty="0" smtClean="0">
                <a:latin typeface="Calibri" pitchFamily="34" charset="0"/>
                <a:cs typeface="Calibri" pitchFamily="34" charset="0"/>
              </a:rPr>
              <a:t>Instroom Technische Bedrijfskunde</a:t>
            </a:r>
            <a:endParaRPr lang="en-US" sz="4000" dirty="0">
              <a:latin typeface="Calibri" pitchFamily="34" charset="0"/>
              <a:cs typeface="Calibri" pitchFamily="34" charset="0"/>
            </a:endParaRPr>
          </a:p>
        </p:txBody>
      </p:sp>
      <p:sp>
        <p:nvSpPr>
          <p:cNvPr id="3" name="Content Placeholder 2"/>
          <p:cNvSpPr>
            <a:spLocks noGrp="1"/>
          </p:cNvSpPr>
          <p:nvPr>
            <p:ph idx="1"/>
          </p:nvPr>
        </p:nvSpPr>
        <p:spPr/>
        <p:txBody>
          <a:bodyPr/>
          <a:lstStyle/>
          <a:p>
            <a:r>
              <a:rPr lang="nl-NL" dirty="0" smtClean="0"/>
              <a:t>Instroom TU/e in 2014: ongeveer 1800 studenten</a:t>
            </a:r>
          </a:p>
          <a:p>
            <a:r>
              <a:rPr lang="nl-NL" dirty="0" smtClean="0"/>
              <a:t>Waarvan Technische Bedrijfskunde: </a:t>
            </a:r>
          </a:p>
          <a:p>
            <a:pPr marL="0" indent="0">
              <a:buNone/>
            </a:pPr>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593232741"/>
              </p:ext>
            </p:extLst>
          </p:nvPr>
        </p:nvGraphicFramePr>
        <p:xfrm>
          <a:off x="372886" y="1600200"/>
          <a:ext cx="7226300" cy="3960440"/>
        </p:xfrm>
        <a:graphic>
          <a:graphicData uri="http://schemas.openxmlformats.org/presentationml/2006/ole">
            <mc:AlternateContent xmlns:mc="http://schemas.openxmlformats.org/markup-compatibility/2006">
              <mc:Choice xmlns:v="urn:schemas-microsoft-com:vml" Requires="v">
                <p:oleObj spid="_x0000_s1043" name="Document" r:id="rId4" imgW="7225957" imgH="3481554" progId="Word.Document.12">
                  <p:embed/>
                </p:oleObj>
              </mc:Choice>
              <mc:Fallback>
                <p:oleObj name="Document" r:id="rId4" imgW="7225957" imgH="3481554" progId="Word.Document.12">
                  <p:embed/>
                  <p:pic>
                    <p:nvPicPr>
                      <p:cNvPr id="0" name=""/>
                      <p:cNvPicPr/>
                      <p:nvPr/>
                    </p:nvPicPr>
                    <p:blipFill>
                      <a:blip r:embed="rId5"/>
                      <a:stretch>
                        <a:fillRect/>
                      </a:stretch>
                    </p:blipFill>
                    <p:spPr>
                      <a:xfrm>
                        <a:off x="372886" y="1600200"/>
                        <a:ext cx="7226300" cy="3960440"/>
                      </a:xfrm>
                      <a:prstGeom prst="rect">
                        <a:avLst/>
                      </a:prstGeom>
                    </p:spPr>
                  </p:pic>
                </p:oleObj>
              </mc:Fallback>
            </mc:AlternateContent>
          </a:graphicData>
        </a:graphic>
      </p:graphicFrame>
    </p:spTree>
    <p:extLst>
      <p:ext uri="{BB962C8B-B14F-4D97-AF65-F5344CB8AC3E}">
        <p14:creationId xmlns:p14="http://schemas.microsoft.com/office/powerpoint/2010/main" val="38883711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idx="4294967295"/>
          </p:nvPr>
        </p:nvSpPr>
        <p:spPr>
          <a:xfrm>
            <a:off x="250825" y="188913"/>
            <a:ext cx="8242300" cy="922337"/>
          </a:xfrm>
        </p:spPr>
        <p:txBody>
          <a:bodyPr/>
          <a:lstStyle/>
          <a:p>
            <a:pPr algn="ctr"/>
            <a:r>
              <a:rPr lang="nl-NL" altLang="en-US" sz="2800" smtClean="0"/>
              <a:t>Introduction: Bachelor Foundations and Master Specializations of Industrial Engineering</a:t>
            </a:r>
            <a:endParaRPr lang="en-US" altLang="en-US" sz="2800" smtClean="0"/>
          </a:p>
        </p:txBody>
      </p:sp>
      <p:grpSp>
        <p:nvGrpSpPr>
          <p:cNvPr id="136195" name="Group 21"/>
          <p:cNvGrpSpPr>
            <a:grpSpLocks/>
          </p:cNvGrpSpPr>
          <p:nvPr/>
        </p:nvGrpSpPr>
        <p:grpSpPr bwMode="auto">
          <a:xfrm>
            <a:off x="900113" y="1628775"/>
            <a:ext cx="6480175" cy="4537075"/>
            <a:chOff x="395536" y="1412776"/>
            <a:chExt cx="7056784" cy="5112566"/>
          </a:xfrm>
        </p:grpSpPr>
        <p:pic>
          <p:nvPicPr>
            <p:cNvPr id="136196" name="Picture 5" descr="BSC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3727" y="1923530"/>
              <a:ext cx="4464498" cy="46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own Arrow 5"/>
            <p:cNvSpPr/>
            <p:nvPr/>
          </p:nvSpPr>
          <p:spPr>
            <a:xfrm flipV="1">
              <a:off x="1603936" y="1847470"/>
              <a:ext cx="375141" cy="1885460"/>
            </a:xfrm>
            <a:prstGeom prst="downArrow">
              <a:avLst>
                <a:gd name="adj1" fmla="val 62549"/>
                <a:gd name="adj2" fmla="val 50000"/>
              </a:avLst>
            </a:prstGeom>
            <a:solidFill>
              <a:srgbClr val="00B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Down Arrow 6"/>
            <p:cNvSpPr/>
            <p:nvPr/>
          </p:nvSpPr>
          <p:spPr>
            <a:xfrm flipV="1">
              <a:off x="1550345" y="4033459"/>
              <a:ext cx="451205" cy="2486517"/>
            </a:xfrm>
            <a:prstGeom prst="downArrow">
              <a:avLst/>
            </a:prstGeom>
            <a:solidFill>
              <a:schemeClr val="bg2"/>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545937" y="3883194"/>
              <a:ext cx="6906383" cy="1788"/>
            </a:xfrm>
            <a:prstGeom prst="line">
              <a:avLst/>
            </a:prstGeom>
            <a:ln w="28575">
              <a:solidFill>
                <a:srgbClr val="046072"/>
              </a:solidFill>
            </a:ln>
          </p:spPr>
          <p:style>
            <a:lnRef idx="1">
              <a:schemeClr val="dk1"/>
            </a:lnRef>
            <a:fillRef idx="0">
              <a:schemeClr val="dk1"/>
            </a:fillRef>
            <a:effectRef idx="0">
              <a:schemeClr val="dk1"/>
            </a:effectRef>
            <a:fontRef idx="minor">
              <a:schemeClr val="tx1"/>
            </a:fontRef>
          </p:style>
        </p:cxnSp>
        <p:pic>
          <p:nvPicPr>
            <p:cNvPr id="1362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7660" y="4768176"/>
              <a:ext cx="1914239" cy="104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20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91264" y="2259615"/>
              <a:ext cx="2034665" cy="1061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20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1412776"/>
              <a:ext cx="2309813"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203"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1720" y="1412776"/>
              <a:ext cx="1311275"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508" name="Footer Placeholder 2"/>
          <p:cNvSpPr txBox="1">
            <a:spLocks noGrp="1"/>
          </p:cNvSpPr>
          <p:nvPr/>
        </p:nvSpPr>
        <p:spPr bwMode="auto">
          <a:xfrm>
            <a:off x="395288" y="6453188"/>
            <a:ext cx="792162" cy="14446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nl-NL" altLang="en-US" sz="1200" b="1" smtClean="0">
                <a:cs typeface="+mn-cs"/>
              </a:rPr>
              <a:t>IE&amp;IS</a:t>
            </a:r>
          </a:p>
        </p:txBody>
      </p:sp>
      <p:sp>
        <p:nvSpPr>
          <p:cNvPr id="4" name="Slide Number Placeholder 3"/>
          <p:cNvSpPr txBox="1">
            <a:spLocks noGrp="1"/>
          </p:cNvSpPr>
          <p:nvPr/>
        </p:nvSpPr>
        <p:spPr bwMode="auto">
          <a:xfrm>
            <a:off x="8316913" y="6524625"/>
            <a:ext cx="609600" cy="1873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en-US" sz="1000" b="1">
                <a:solidFill>
                  <a:schemeClr val="tx2"/>
                </a:solidFill>
              </a:rPr>
              <a:t>PAGE </a:t>
            </a:r>
            <a:fld id="{14B0D959-2B61-4879-B283-C787E04A6D27}" type="slidenum">
              <a:rPr lang="nl-NL" altLang="en-US" sz="1000" b="1">
                <a:solidFill>
                  <a:schemeClr val="tx2"/>
                </a:solidFill>
              </a:rPr>
              <a:pPr eaLnBrk="1" hangingPunct="1"/>
              <a:t>11</a:t>
            </a:fld>
            <a:endParaRPr lang="nl-NL" altLang="en-US" sz="1000" b="1">
              <a:solidFill>
                <a:schemeClr val="tx2"/>
              </a:solidFill>
            </a:endParaRPr>
          </a:p>
        </p:txBody>
      </p:sp>
      <p:sp>
        <p:nvSpPr>
          <p:cNvPr id="2" name="Rectangle 1"/>
          <p:cNvSpPr/>
          <p:nvPr/>
        </p:nvSpPr>
        <p:spPr>
          <a:xfrm>
            <a:off x="6927850" y="2955925"/>
            <a:ext cx="1836738" cy="1736725"/>
          </a:xfrm>
          <a:prstGeom prst="rect">
            <a:avLst/>
          </a:prstGeom>
          <a:solidFill>
            <a:schemeClr val="bg1">
              <a:lumMod val="20000"/>
              <a:lumOff val="80000"/>
            </a:schemeClr>
          </a:solidFill>
          <a:ln>
            <a:solidFill>
              <a:srgbClr val="0081B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b="1" dirty="0"/>
              <a:t>Industrial Engineering</a:t>
            </a:r>
          </a:p>
          <a:p>
            <a:pPr algn="ctr">
              <a:defRPr/>
            </a:pPr>
            <a:r>
              <a:rPr lang="nl-NL" b="1" dirty="0"/>
              <a:t>at TU/e</a:t>
            </a:r>
            <a:endParaRPr lang="en-US" b="1" dirty="0"/>
          </a:p>
        </p:txBody>
      </p:sp>
    </p:spTree>
    <p:extLst>
      <p:ext uri="{BB962C8B-B14F-4D97-AF65-F5344CB8AC3E}">
        <p14:creationId xmlns:p14="http://schemas.microsoft.com/office/powerpoint/2010/main" val="3393626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395288" y="404813"/>
            <a:ext cx="8229600" cy="1143000"/>
          </a:xfrm>
        </p:spPr>
        <p:txBody>
          <a:bodyPr/>
          <a:lstStyle/>
          <a:p>
            <a:pPr algn="l" eaLnBrk="1" hangingPunct="1"/>
            <a:r>
              <a:rPr lang="nl-NL" sz="4000" dirty="0" smtClean="0">
                <a:latin typeface="Calibri" pitchFamily="34" charset="0"/>
                <a:cs typeface="Calibri" pitchFamily="34" charset="0"/>
              </a:rPr>
              <a:t>TU/e Bachelor College</a:t>
            </a:r>
          </a:p>
        </p:txBody>
      </p:sp>
      <p:pic>
        <p:nvPicPr>
          <p:cNvPr id="4099" name="Picture 2"/>
          <p:cNvPicPr>
            <a:picLocks noChangeAspect="1" noChangeArrowheads="1"/>
          </p:cNvPicPr>
          <p:nvPr/>
        </p:nvPicPr>
        <p:blipFill>
          <a:blip r:embed="rId3" cstate="print"/>
          <a:srcRect/>
          <a:stretch>
            <a:fillRect/>
          </a:stretch>
        </p:blipFill>
        <p:spPr bwMode="auto">
          <a:xfrm>
            <a:off x="595584" y="1700808"/>
            <a:ext cx="7072760" cy="3836170"/>
          </a:xfrm>
          <a:prstGeom prst="rect">
            <a:avLst/>
          </a:prstGeom>
          <a:noFill/>
          <a:ln w="9525">
            <a:noFill/>
            <a:miter lim="800000"/>
            <a:headEnd/>
            <a:tailEnd/>
          </a:ln>
          <a:effectLst/>
        </p:spPr>
      </p:pic>
      <p:sp>
        <p:nvSpPr>
          <p:cNvPr id="2" name="TextBox 1"/>
          <p:cNvSpPr txBox="1"/>
          <p:nvPr/>
        </p:nvSpPr>
        <p:spPr>
          <a:xfrm>
            <a:off x="4702628" y="4441372"/>
            <a:ext cx="2579424" cy="338554"/>
          </a:xfrm>
          <a:prstGeom prst="rect">
            <a:avLst/>
          </a:prstGeom>
          <a:noFill/>
        </p:spPr>
        <p:txBody>
          <a:bodyPr wrap="none" rtlCol="0">
            <a:spAutoFit/>
          </a:bodyPr>
          <a:lstStyle/>
          <a:p>
            <a:r>
              <a:rPr lang="en-US" sz="1600" dirty="0" smtClean="0"/>
              <a:t>User, Society &amp; Enterprise</a:t>
            </a:r>
            <a:endParaRPr lang="nl-NL" sz="1600" dirty="0"/>
          </a:p>
        </p:txBody>
      </p:sp>
    </p:spTree>
    <p:extLst>
      <p:ext uri="{BB962C8B-B14F-4D97-AF65-F5344CB8AC3E}">
        <p14:creationId xmlns:p14="http://schemas.microsoft.com/office/powerpoint/2010/main" val="5954191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4400" dirty="0" smtClean="0">
                <a:latin typeface="Calibri" panose="020F0502020204030204" pitchFamily="34" charset="0"/>
              </a:rPr>
              <a:t>Keuzevakken en -pakketten</a:t>
            </a:r>
            <a:endParaRPr lang="en-US" sz="4400" dirty="0">
              <a:latin typeface="Calibri" panose="020F0502020204030204" pitchFamily="34" charset="0"/>
            </a:endParaRPr>
          </a:p>
        </p:txBody>
      </p:sp>
      <p:sp>
        <p:nvSpPr>
          <p:cNvPr id="3" name="Content Placeholder 2"/>
          <p:cNvSpPr>
            <a:spLocks noGrp="1"/>
          </p:cNvSpPr>
          <p:nvPr>
            <p:ph idx="1"/>
          </p:nvPr>
        </p:nvSpPr>
        <p:spPr/>
        <p:txBody>
          <a:bodyPr/>
          <a:lstStyle/>
          <a:p>
            <a:pPr marL="0" indent="0">
              <a:buNone/>
            </a:pPr>
            <a:r>
              <a:rPr lang="nl-NL" sz="2800" dirty="0" smtClean="0"/>
              <a:t>Ruimte voor 12 vakken:</a:t>
            </a:r>
          </a:p>
          <a:p>
            <a:pPr marL="0" indent="0">
              <a:buNone/>
            </a:pPr>
            <a:endParaRPr lang="nl-NL" sz="2800" dirty="0" smtClean="0"/>
          </a:p>
          <a:p>
            <a:pPr lvl="1"/>
            <a:r>
              <a:rPr lang="nl-NL" sz="2800" dirty="0" smtClean="0">
                <a:latin typeface="Calibri" panose="020F0502020204030204" pitchFamily="34" charset="0"/>
              </a:rPr>
              <a:t>2 coherente keuzepakketten (max 6 vakken): </a:t>
            </a:r>
          </a:p>
          <a:p>
            <a:pPr lvl="2"/>
            <a:r>
              <a:rPr lang="nl-NL" sz="2800" b="0" dirty="0" smtClean="0">
                <a:latin typeface="Calibri" panose="020F0502020204030204" pitchFamily="34" charset="0"/>
              </a:rPr>
              <a:t> Van alle faculteiten</a:t>
            </a:r>
          </a:p>
          <a:p>
            <a:pPr lvl="2"/>
            <a:r>
              <a:rPr lang="nl-NL" sz="2800" b="0" dirty="0" smtClean="0">
                <a:latin typeface="Calibri" panose="020F0502020204030204" pitchFamily="34" charset="0"/>
              </a:rPr>
              <a:t> Verdieping of verbreding: </a:t>
            </a:r>
            <a:r>
              <a:rPr lang="nl-NL" sz="2800" b="0" dirty="0">
                <a:latin typeface="Calibri" panose="020F0502020204030204" pitchFamily="34" charset="0"/>
              </a:rPr>
              <a:t>economie, logistiek,  </a:t>
            </a:r>
            <a:r>
              <a:rPr lang="nl-NL" sz="2800" b="0" dirty="0" smtClean="0">
                <a:latin typeface="Calibri" panose="020F0502020204030204" pitchFamily="34" charset="0"/>
              </a:rPr>
              <a:t> </a:t>
            </a:r>
          </a:p>
          <a:p>
            <a:pPr marL="408384" lvl="2" indent="0">
              <a:buNone/>
            </a:pPr>
            <a:r>
              <a:rPr lang="nl-NL" sz="2800" b="0" dirty="0">
                <a:latin typeface="Calibri" panose="020F0502020204030204" pitchFamily="34" charset="0"/>
              </a:rPr>
              <a:t> </a:t>
            </a:r>
            <a:r>
              <a:rPr lang="nl-NL" sz="2800" b="0" dirty="0" smtClean="0">
                <a:latin typeface="Calibri" panose="020F0502020204030204" pitchFamily="34" charset="0"/>
              </a:rPr>
              <a:t>  arbeids- </a:t>
            </a:r>
            <a:r>
              <a:rPr lang="nl-NL" sz="2800" b="0" dirty="0">
                <a:latin typeface="Calibri" panose="020F0502020204030204" pitchFamily="34" charset="0"/>
              </a:rPr>
              <a:t>en </a:t>
            </a:r>
            <a:r>
              <a:rPr lang="nl-NL" sz="2800" b="0" dirty="0" smtClean="0">
                <a:latin typeface="Calibri" panose="020F0502020204030204" pitchFamily="34" charset="0"/>
              </a:rPr>
              <a:t>organisatiepsychologie</a:t>
            </a:r>
          </a:p>
          <a:p>
            <a:pPr lvl="2"/>
            <a:r>
              <a:rPr lang="nl-NL" sz="2800" b="0" dirty="0" smtClean="0">
                <a:latin typeface="Calibri" panose="020F0502020204030204" pitchFamily="34" charset="0"/>
              </a:rPr>
              <a:t> Momenteel c.a. 250 vakken</a:t>
            </a:r>
          </a:p>
          <a:p>
            <a:pPr marL="408384" lvl="2" indent="0">
              <a:buNone/>
            </a:pPr>
            <a:endParaRPr lang="nl-NL" sz="2800" b="0" dirty="0" smtClean="0">
              <a:latin typeface="Calibri" panose="020F0502020204030204" pitchFamily="34" charset="0"/>
            </a:endParaRPr>
          </a:p>
          <a:p>
            <a:pPr lvl="1"/>
            <a:r>
              <a:rPr lang="nl-NL" sz="2800" dirty="0">
                <a:latin typeface="Calibri" panose="020F0502020204030204" pitchFamily="34" charset="0"/>
              </a:rPr>
              <a:t> 1 USE-leerlijn van 3 vakken</a:t>
            </a:r>
          </a:p>
          <a:p>
            <a:pPr lvl="1"/>
            <a:endParaRPr lang="en-US" dirty="0"/>
          </a:p>
        </p:txBody>
      </p:sp>
    </p:spTree>
    <p:extLst>
      <p:ext uri="{BB962C8B-B14F-4D97-AF65-F5344CB8AC3E}">
        <p14:creationId xmlns:p14="http://schemas.microsoft.com/office/powerpoint/2010/main" val="111027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AutoShape 6" descr="data:image/jpeg;base64,/9j/4AAQSkZJRgABAQAAAQABAAD/2wCEAAkGBhQSEBUUExQVFBUUGBcYFRgXFxcWFBUYFBYVFxQXFBcYHCYfFxkjGRQWHy8gIycpLCwsFR8xNTAqNSYrLCkBCQoKDgwOGg8PGi0kHyQsLCwsLCwqLCkpLCwpLCwsKSksLCwsLCwsKiktLCwsLCwpKSksLCwsKSwsKSwsKSwsLP/AABEIAKAA8QMBIgACEQEDEQH/xAAcAAABBQEBAQAAAAAAAAAAAAAEAAIDBQYBBwj/xABEEAABAwEFAwkFBwIDCQEAAAABAAIDEQQFEiExBkFRBxMiYXGBkbHwMkKhwdEUI1JygpLhYqIkk7IIFSUzQ4PC0vEX/8QAGwEAAQUBAQAAAAAAAAAAAAAAAwABAgQGBQf/xAA0EQACAgEDAgMGBQMFAQAAAAAAAQIDEQQSITFBBRNRFCJhcYGRMqHR4fAVscEjM0JS8Qb/2gAMAwEAAhEDEQA/AIGRqdkaTWKYNWmRg7Qd4zXWhOeFkr42wOPm7PTXN5Fa/lB3dae7U10R3TYHTaO3Vz21r69ka9oUrQhbltAkgbiJ50VqTTC/hSg6J80cGoWj19OsTdT5XVd0D1+g1Giltujj0fZ/Jia1SsauNapWNV1nIlIc1qkwrrGoptnyUJSSBpOXQCLVzAipIKJnNJKSGaaB8KaWqfCmFqcWRkMeZRAYAdR4116guWeIGpIrSm5HBnYPkhTlhlmEVJcgxpwPgfoEsJ/Ce8gfMovmKpYMsuvVD3BfL+AE1pO4DtJPkAumzuO8dzR8yUWxvmevf/ClbDxCZzwSjBsCZZCd57qDXsCkksQAJdUgZnEXHTXXJHiOmZ0+H8BYblA2swh0EJBL2UcQDUAnMA6HJuu6u9Bnbjk6On0krZKKKHarbtsT2tga0kDM5UzpXTMHUZ5ii85tt5SSuq9xPyr/APB4Jk7CCa6pkcBdoKrkW3SsfLNtptHVp44gufXuddank1LnEnWpJ8VtdkNtKEQ2g5E9CQ+6dzXnhwO7s0wxCQKVV0qpboktTpa9RW4TX7HupG8dyYfXzVHsLe5nsoDs3xHATxFOga8aZdy0TIqnT16yWlrsU4KS7mAtolTa65dgbm+k3Lc7/SK9miklh7lJKKFvUXV/YVPQEaUGqhu5L1cFhZ/nLK3mer4pIuo/F8f4ST7mF2xGMCkomtQd+XhzMDn7zk3tP01QHNQi5PsLynZJQj1Zm9sr+pWFh/Of/H6rKXWzFJVQ22epJR9xs0WW1l8rczZtvDtLDTxVcfr8X6noFyCgCvea3jwVDdDsgtLZ9FjPardLd5tUsM0Gp0tOqq8u6OUV1kveGR2Fr2lwJFOsa0O/uViAi7zuWwQxMZI1kLpiA17QQ7nDnWres1QDQ+OTm5RTUMdrjw+1WmQOh68+C9Q0XiDtxC1YeOvZnk3jHgi08Xbp3mK6p9V+qDIG5qwYxDWWNHtar1j5OHpoe7khMSabOjWxLpjQt5c8jPYqn2ZQSQq5dEh5IEWNpUs0voA2TeOJHzVk2Lh69ZKKxw+13Ix0Y9evWSDZPksaal7Msi5r15rpiRBjr1cfoumGg8kLeW/KAo4te0j4lEwsz6+5SRxmneaeJUrIk0phKqehzmQcta7t3YV5Ht9d4itD6ammudKioaOqi9nZHVeVcqzP8RQa0aSBmc2ndvyafAqvKT2tHa0daVqbPKLXZN4KdB0Wg0BpUEGtDjoBpnWqtLzs/Nmm+g+IVcyQsIPWD4Gq576mkigG2RDG6m4oSiPe2pJ3kknvzQskaYTNzyVStxTtOpDHAdTS4H4uHit6QM6DIrybYS1GO3RZ0DqsP6hl/cAvWZX5rQaCW6rHoYjxuDr1O5f8kn9uP8EJd02/q/0FdltB4lMm1bl+Pd/QUx7TwKvKKyzlq2WF/O7G8+eA+CSZgPDz+iSlhE/MkGtCyO39qpzbOpzj39EeRWvasLyisIljO4sI8HGvmFx9Z/sv6f3NB4fj2lZ+P9jGTuzV5cQyCz0js1oLjdkFmtSv9M2Wnfvm7urctTZY8lkrqk0Wyul4Oqxerzk7beImrszGuEbyBUAUJANKjOh3dyprbYJZXzscwUbMHwvFBVmCN7aVIGTjI0k7qq3sI6AHCo7tQpDE6tcRHl3hbvSW5rjNd0mZfUVKe6EujKSytBALSCDmCMwQcwQd4ojGRqCw3U2zMbCypYwUbXMgEkgd1adyPYFoFNuKbMNKiMLJRisJMa1i6Y0Q1iXNoe4OqwUsUbo0Y6NMdGpKQOVQJFDqiBCO2vrNPihJ0NO4HzTzBxcf7fohynlhK6fdQ1rBRIDNSiy/1O8f4XTZBxcf1O+qhuD+UyKEZePmVI1ueiidYm8K66knedc0orEwe63wHzSbFGLQSx4GpA7wsXynCzMijmeWiVrwGPbQuw5l4NNQBx4raQxgbgO4DyQ1+bNwWxobMzEG1LcyMyKZ0OY30OWSG2X6cJps8J2oswMuIUINHNI0LXCoI7isjbXUK9I2huR7DI2VgjMYB6NS3DTohriKOyGdNNKZLzC1y1caKtZFqR3K5px4JIW1ah5ArGzwFooRSqDtcdCUIIDB1Fcx7a2pjMAlJyoC4Bzh2OIrVUzzTtT7LZ65nQZokJSi/deAFtddixNJ/NZDYr0moS6aUA/1uqa671DNfEjvffQaVe4nzQs8uLPduCjqk5y9RKuK7L7E32l3HzSUPOHiUlHLJ4R7xosrtrYuehxDN0efd73kD3K+tVp3BCtdVabyVZBxfcwq1DqtU49jx5+qurin3IbaCFgnfzXs4jTu1p1VrRD2CWjlk768pxN/p7M4l6no12TaLUWC00WIuqfEK7xr9VprFPkshrKuTR1vKNzcN5dItJ1GXaP4Q1t5Q4YbY6zyMc0NpSSrS1xIFQGg1yOWtcjkqOG1UIINCMweFFFDsRFPifFWLG6soc0SwyEmpIDjia7XQkLp+D6huK0/ddPkc7V11VSdtn4cc/M3UNqZKA6Nwc3j8aHhqimRqr2euMWePCMNa6tBFQ3JtQSc+ziryNi2abUUmYK6MJ3SlB5TfA1rE7AsBt7ypPu61CFtnZI3A1+J0jmk466ANNKYSFSQf7QLffsZ/TO0/BzAhOxFqOkm1lHrLmphYvO4OXiyH24LQ3sEbx8HhWVl5Y7tfrJJH+eJwHi2oTqxEJ6Wa7G0iYpAFR3ftzYJfYtcBJ0BkDD4Por+GRrhVpDhxaQR3EZKMpZY8KmlyhYUsKlwrmFRyF2A7mfPzKjcOPqqJfH671GWKaYCUMCBUodkodF0uySayPGWAa9rrjtMRilBLTwNCKilQewrI3TyPXfHhe6N8rqA0kf0Kn+ltAe9bXH6qmWV33ba7mt8t6WOCata6Mw+2XJ3BN96xwgMYzFBzZAG/wDDTivF9qrJzUlKg5bjUU3HvXoHKPtmbS4WeAkMJpX8ZrTEf6RuG8nqXn98kOkbEMxGOm7eabu4ZdqeyEdvPUNpLLE0m+P5yU8UBOZ3+SJtbcMdN7j8PQRccVc+OiEvB4IHaPI/whOG2JcU3OaQC8fBRkqWVyjAVdlpHEkkkhz1t01SpWvo0ngCfAVQMRQ+0Fv5uAj3n9EdnvHwy71q7bFXW5PsjCV0O2yNce7MJMKu7StVclia4DE1rh1gFZhjauC2NyNpRefa2bUOD07SQTkaq67ggyOCnY5wHmrR9xxj2cQ76+aCsEqt45KrIXWWbsuTOrjHQhubZqQPJnkZI33QxrmHXLGS4g5cAFr4IqAACgGgGgQdhNWg+Ks4Wr07R1URqjZTFLckzy7WX6q26Vd8m9rax2JomIljE2NqIY1TlIsU1niX+0Bd1JrPL+KNzD2xvxD4SHwV/wAj11WW23UGzQxyOhkfGSR0qVEjKkZ6SU7kXy63bju5sm+GVtepsgLD8cKxPIxtzZ7B9pZapObZJzbmHC5wxNxNd7INOiW+CBP1OzTxHB6jLyZXa5pcbK3uJQj+SG7Hf9Fw6Qbk9wzIBGm7MLRx7RQ0P/Nocx9zNSh/RwKdHfEBFKvzw1+6m1ZpT7vqHgobpBtsTI2rkNu9wIaJmuIOH7wkV3VBrXNZXkKtZjtFqsrsiWtkA0o6Nxjk/wBQ8F7AL8h/E7/Lk/8AReMXPbIotp8UL2vinkkaHMNWnn48WHtEmXcni2yFkVtPbkmhdaeopYuo+CmU8EbmqNzVI5/UfBRul6neBUkAkkRlRyFdltI4O/aVC60t4O/a76IsclOxpdxxOvYgb7eRYJi3UQPp280UQ6cUPtaH3XfRU+184/3XPhdhPM9EkEVNG0Gm+lO9SaIVvLweM3fCWufM4ZRs6PGoaDTtJdVUljsL3D2aukOIngMjr+oeK1FvtrH2DEKB0jWNPEODmNeB+w+KCgt4ZzpGfNjA0bvxF1f0oU28pL5/c6FTeJN/L7fuykvB4ZUD3QGj8xALvCtFUTGrmj8qIvKUl9Dkaku/M7M+FadyBc/petyFKeS/VDBNaWdLLdQfBQkKztsGdeOY7/JV72qE+HgLXlxRFVdTqLihkJg9NY4AVOQGqyN83jzshO4ZNHUrO/rxo3mxvzd8gs09yv8AiWp3y8qPRdfmcrwrSbF50ur6fL9wqwR1NVrrrbos3dkS1d3MWT1szXaWOEX9iVvCVU2QK1hCzF3U6TLe67ThdQ6H0CtLC1Y6MrV3NaMbM9W5H5Fan/57XZi9NLtyv0Mf43oVvV8fk/1LONqIY1MjaiGNWilIo01me5Qbs5+67WylTzTnD80f3jfixfKdM19mzRBzS06OBB7CKFfHV6WQwzyRnWN72fscW/JRXKLqWD6g5Pby5+7LLKG1Jia1xqAS6PoOrv1YVpMZ/D8QvLeQraCMXfJFJIxnNTOw4nBvRla1+VTn0sa9Dk2msrdbRCP1tQ2FQc57qGgz3DEM+/cvmzayA2K95CMuZtLZmflLmyt/tdRe62vb6wsB/wAXBXrfl8F43ym3pZrVa2zQzwvxRBsuFxADmEge1matd/apQ6kZ9D3+N4cARoQCOw5j4FOwrOcn97ia6rNI4jKINea5Aw1Y4knd0KqrvTlku+F+Br3THeYmgt/cSAVNRbeEAeF1Nq5qicFkLo5XLDOaOe6B3CUAD9zSR40WlN8wFmMTRYdQ7nGYe2tVLDXUryw+h2T18lDg9cPXzQcu1NkGtqs/+az6qrtnKBYYwa2ljvy1f4UFEWOShYuS9eeicqZHyKxfKhejYrubHWj5ObLf+3hdn1VAHYSq+9uWmzNBEMb5CQRV1I25inWVgdsdtTbWMc5oaA3DhFSOj2qe6POWKFFm5PHcDuOdphdwheXnrGFxA8RRQmSkWYzNZH9jyKZdjSP1KruS1hpew5CQAd7TUDvFQn2+11a46Y3UA4NYKAfH4ISlFxz3LzqkrGu2c/z8/wAitmkJJcdXEnxzUCke6qdHY3HOlBxOndxVbJ0Ui9vSPf2U8AqR4zR81tJaG8BmeKCStkm8oeqDjHDGYUlPzJXELcHwE2u0YnEneh483LkrkrNqhvLy2NFJYSNBdrVp7A1Zy7WrT2AaLg6tnb064LuxtVvBGq2xtV5ZI1m75clibwMbGra4LThkocg4EeGYQksNEHa5mtBDnUxAigNHGop0QM6qegulVqYSXqU9TBW1SXwNlbdooIWYnSA03NIJ+g7Sq3/9EirRsM7+BY1pb3uc4ALF2e7Ioulzbnni5xe7xdp3KSPaNofhdE+p06QoPXYvT53aKD2ys5MPX/Upc1U8fFfuXl47T2qSQmOFjWUFOctGFw44REC0HrOI7l4dto+aK3Tu6cfOODzRxcDjANecwtxZk50C9cvHaOGzlolljjLxib2V4010Xl3KLboZrQJI5y8ljQW0xN6NQKEEgZZ0I80WSrnVvr6C012qWodd6x9P8mXdbJHavee1zynfZidXNHa4H6oRtqPV4IqC9QNY43dxHkQqywdh5FzA/E3uDj8k2KEk6nwVlDfkFOlZxXiHu8iCiLqveFr6vJDeAaD3ZI9UYSeG8Fe2c4RbUcnoGyt4Ojus2VrpWmQvqSxkzaPpibzZpkQDv95Zi0cn0wI5ujhuL4pG17AKgBWEnKjZGNAZZHSEb3EM+AqqS08pr6nmoI4/1PPkQrcnplxk40P6hJ7oxxn1x/7+Y1/J5bjUhrHdjwHHsrRA2vYu3tHTs8mXCjq/tJXJuUG2OyEpb+UD4VCAfeFrnNDJNJXi51PoqsvKbxDcX6lrY83OH5/qBTY2OLXBzXDUEEEdoK4bWeK1917FmSIFzS13vYj89w9Zoe27DuGbQacdx7ET2G5rKJrxHT7trfJlXSpGckUVhJs9JuaVdbH2CKz2hs1q9mPNrG0cS4aVGg7+Ndyq+VJPEuC27o7d0efkT8nnJ3Jb5Q+QOZZmmr3mox09yM7yd7tAOugVbtJGLRbJvssYZA17gymTGtBpWp0rr3re37yuyvq2FoibpX2n0010Gu4Lz60XiTvy4aDwUZOMVhDVxsnLfNY9BrLBHEKk847+0dg3oe1Tk6lRvlJXY4CTmMkBybLaWCIQl2isbFcznJ1moDQZlaS6o+IoaIbYaMV3K/8A3O7gkr3JJRwwnumAdYyfeCdFZi06g+K42QpOlKjmXQisItrJeOH3R4q3s+1GH3B4lZNspTueKq2aaE+qLMNRKPQ3MW3BGjGj9x+anHKDJucG9jB86rBtlSEyrPw+n/qE9pk+ptZ9tZH5OlkPwH9tE269owyQOxU/TUmvGqx3PKexSfeN7R5otenjS90V0Bzs81bH0foe13STO0Ggp2U+Co75mbFbgXOaGjMnKlMty0V0ACztIrU5HPdkvLeUbEbc9gqehHQdrarjVWrX6hxcUnz0+i6BoRWli8NtfF5K7aG+o7XPK4xOkY2giLXljmtqcTtCDU01G4LIyChNAQOBzPevQNnrnfZMb5wQJGtALW4i0VrnX2O1UN4WIPlJjORJ11y1qdN63dekVVEYx6rsZf2zffP09exm8XEK4suy8kkQkbSh3Vqdd/DTera7rCxjqShu7XpUqKg0CKvm/wCOKMRwmp45YWg7mjihuG3qWoy3dDKS3O5h6dGj1oFx1njb7xd2UAVtZrkfM0ySSNaNcIIdIesj3R1nwVdVsdaa50rqFCSa5wTi4t4ySwxxtFXRj8tSSesmvRWgu3ZeyWrCI3SRup0gc2nrFRXqyWbiJPSdpu6/4U9gvmSJ5dG8tNMyKacBwUVLHKC4i+GbmDYyzw5vYT10Lh3kaZefaVa2V1lGQfG3vHr1u0VxsZJ9qszJHZE1xdeHehNqdghLGXwUbK2pIGQkBOh4O4HxVyvxKUFjavpwc7UeBxu58yX3yUG0O0ZjwNhAwuq7GQXNGdOoF2/PKhFFTWnaO0uic6SRwANGuDA0OdUDDiFNxrXPdxVCbW+DHG6rQ7J7SCM9xpUKe7LSyWOSNzsIwucwUJ6WEkflFWtqetKzWWWZwCo8Lopayk8eqyyGe8XO1cT3oR9oJUj7PwKY2zZA6Z0qfJUXJvqdZRS6EJkO+vDqr9U6OIuNNK6d6K+zADMimudMt3rtScAKmor3UP0URxv2cgVpvA14a1CKfYjQEGrqaDq+fmm1aSBiGfEio6jx4I6B7auLnsb+qgz1p20qm5JxQNDZXAg0OorxCvWTGumlQMiKgaGm4180Dbr4ijZi5xr35BrWmp0pmdAFm7btDLJkDgbwbl4nUpJZGckjcfbD+E/D6Lq81508T4lJT2kfMD1wqXAuE+QHxrVV0FwManAropll6o35g+K67517kmOdBSqlRKigOOw5A7iS3vaAT5hFWZhEkdfeDXDsLiPHIoEIuw+23tHmoz/CTh1PdLrkAswJIAAqSTQAAVJJ3BYy8L1glmFrZG6VhdgFABXmjhxGp9k7q7lY7SSf8Fnzp92B4vZkvG4r2lbHzQeebrXDurxXC8F0r3Svi+VLHPTHVhdbJZ2S6M9B2jv6SQVZGQK9LGHUA3Zxnisw22GpLmRSVAGb3jDTUDtOarrPtFIylNR1lDWq9HvcXUa0nXC2g7acVsnfZL8TOHXp66/wL78l2LUQ91I29J1RhkbhbkAwZitBlv4oe02drmgBkxc1ga0l7HCoNXUAHs5uoK71T/bX9ScLc7gFByz1C7cGsuF2KbpNeOjJUYXUoWHrO8BZa3yDniaZVzHYc1cbKbQuhtLXhgc4MmAGLCKuhkbUmm6tab6UWdlfU1KnKxuCiDhUozc/hgOntTObOdXl2XANA+eXgpLru10sjImZvkI+KqUfdd8SQPxxOwupQOoCRUUyrogNFpNZ5PWbh20s1kifBjBMLcIpnieJC0hv4sqFaRu2DQ0OIpip1U30zXztTOqlJqK+efchuv4hvaPgazaq8LPNK7EemARiGYqPZqRlTcsjFMWnI9R6/wCFGVxESwgEpbnks4r2aG0LSSuOvo50aAq2iSfA2WEyXi47go/tTuKiJXEsCySm0O4lRucTqariSQwkkkkhCSSSSEdqliXEkhHcZ4ldEp4nxTUksCyP5934j4pfaHfiPimJJsIfLH8+7ifFOba3jRx8VEupYQssJtV6TSgCSR7wNA5xIHYNAo2MTAQp4njq79FKEUuERk31O80uiMetU8vG7xKFfKeKM9sQSywrmuoeuJSMY6u36BBYyuAFR3/AlsfqT4gDkfj5qN1E0MKI+wECpICZRcuiHyl1YOUgVILPmpTZBx9cBxTKuTH3oZG2qJbZ8vW/TvPBPihw92f5es8T1LtptOEZa7v6a6k8XeSsRqSWZAXNt4RXSNoaLhaB1ppK4quUHOkriSSYcSSSSQhJJJJCEkkkkISSSSQj/9k="/>
          <p:cNvSpPr>
            <a:spLocks noChangeAspect="1" noChangeArrowheads="1"/>
          </p:cNvSpPr>
          <p:nvPr/>
        </p:nvSpPr>
        <p:spPr bwMode="auto">
          <a:xfrm>
            <a:off x="307975" y="-579438"/>
            <a:ext cx="2295525" cy="152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2400" b="1">
                <a:solidFill>
                  <a:schemeClr val="tx1"/>
                </a:solidFill>
                <a:latin typeface="Arial" panose="020B0604020202020204" pitchFamily="34" charset="0"/>
              </a:defRPr>
            </a:lvl1pPr>
            <a:lvl2pPr marL="742950" indent="-285750" eaLnBrk="0" hangingPunct="0">
              <a:spcBef>
                <a:spcPct val="20000"/>
              </a:spcBef>
              <a:buClr>
                <a:schemeClr val="tx1"/>
              </a:buClr>
              <a:buChar char="•"/>
              <a:defRPr sz="2200" b="1">
                <a:solidFill>
                  <a:schemeClr val="tx1"/>
                </a:solidFill>
                <a:latin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eaLnBrk="1" hangingPunct="1">
              <a:spcBef>
                <a:spcPct val="0"/>
              </a:spcBef>
              <a:buClrTx/>
              <a:buFontTx/>
              <a:buNone/>
            </a:pPr>
            <a:endParaRPr lang="en-US" altLang="en-US" sz="1800" b="0"/>
          </a:p>
        </p:txBody>
      </p:sp>
      <p:pic>
        <p:nvPicPr>
          <p:cNvPr id="68611" name="Picture 12" descr="C:\Users\enijssen\Dropbox\USE leerlijnen\Plaatjes\TUe_USE__0000_Sustainable-Fu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268413"/>
            <a:ext cx="2443163" cy="176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13" descr="C:\Users\enijssen\Dropbox\USE leerlijnen\Plaatjes\TUe_USE__0001_Tech-Entrepeneuship.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8575" y="4860925"/>
            <a:ext cx="2765425"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14" descr="C:\Users\enijssen\Dropbox\USE leerlijnen\Plaatjes\TUe_USE__0002_Human-in-Tech.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650" y="3068638"/>
            <a:ext cx="1655763"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4" name="Picture 15" descr="C:\Users\enijssen\Dropbox\USE leerlijnen\Plaatjes\TUe_USE__0003_Patent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488" y="3048000"/>
            <a:ext cx="2195512"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5" name="Picture 16" descr="C:\Users\enijssen\Dropbox\USE leerlijnen\Plaatjes\TUe_USE__0004_Secret-Lifr-of-Light.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8263" y="3716338"/>
            <a:ext cx="1855787"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6" name="Picture 21" descr="C:\Users\enijssen\Dropbox\USE leerlijnen\Plaatjes\TUe_USE__0009_Robots-Everywher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08625" y="1452563"/>
            <a:ext cx="2232025"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7" name="Picture 22" descr="C:\Users\enijssen\Dropbox\USE leerlijnen\Plaatjes\TUe_USE__0008_Customer-Centricity.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292600"/>
            <a:ext cx="2566988"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8" name="Picture 23" descr="C:\Users\enijssen\Dropbox\USE leerlijnen\Plaatjes\TUe_USE__0007_Future-of-Mobility.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1775" y="3500438"/>
            <a:ext cx="2376488" cy="171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9" name="Picture 24" descr="C:\Users\enijssen\Dropbox\USE leerlijnen\Plaatjes\TUe_USE__0006_Quality-of-Lif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71775" y="5246688"/>
            <a:ext cx="2232025"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20" name="Picture 25" descr="C:\Users\enijssen\Dropbox\USE leerlijnen\Plaatjes\TUe_USE__0005_Risk-and-Uncertanty.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16238" y="1628775"/>
            <a:ext cx="2473325"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itle 1"/>
          <p:cNvSpPr txBox="1">
            <a:spLocks/>
          </p:cNvSpPr>
          <p:nvPr/>
        </p:nvSpPr>
        <p:spPr>
          <a:xfrm>
            <a:off x="611188" y="215900"/>
            <a:ext cx="8024812" cy="922338"/>
          </a:xfrm>
          <a:prstGeom prst="rect">
            <a:avLst/>
          </a:prstGeom>
        </p:spPr>
        <p:txBody>
          <a:bodyPr/>
          <a:lstStyle/>
          <a:p>
            <a:pPr eaLnBrk="0" hangingPunct="0">
              <a:defRPr/>
            </a:pPr>
            <a:r>
              <a:rPr lang="nl-NL" sz="3200" b="1" kern="0" dirty="0">
                <a:solidFill>
                  <a:schemeClr val="tx2"/>
                </a:solidFill>
                <a:latin typeface="+mj-lt"/>
                <a:ea typeface="+mj-ea"/>
                <a:cs typeface="+mj-cs"/>
              </a:rPr>
              <a:t>USE Leerlijnen</a:t>
            </a:r>
            <a:endParaRPr lang="en-US" sz="3200" b="1" kern="0" dirty="0">
              <a:solidFill>
                <a:schemeClr val="tx2"/>
              </a:solidFill>
              <a:latin typeface="+mj-lt"/>
              <a:ea typeface="+mj-ea"/>
              <a:cs typeface="+mj-cs"/>
            </a:endParaRPr>
          </a:p>
        </p:txBody>
      </p:sp>
    </p:spTree>
    <p:extLst>
      <p:ext uri="{BB962C8B-B14F-4D97-AF65-F5344CB8AC3E}">
        <p14:creationId xmlns:p14="http://schemas.microsoft.com/office/powerpoint/2010/main" val="3581748189"/>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4000" dirty="0" err="1" smtClean="0"/>
              <a:t>Coaching</a:t>
            </a:r>
            <a:endParaRPr lang="en-US" sz="4000" dirty="0"/>
          </a:p>
        </p:txBody>
      </p:sp>
      <p:sp>
        <p:nvSpPr>
          <p:cNvPr id="3" name="Content Placeholder 2"/>
          <p:cNvSpPr>
            <a:spLocks noGrp="1"/>
          </p:cNvSpPr>
          <p:nvPr>
            <p:ph idx="1"/>
          </p:nvPr>
        </p:nvSpPr>
        <p:spPr/>
        <p:txBody>
          <a:bodyPr>
            <a:normAutofit fontScale="92500"/>
          </a:bodyPr>
          <a:lstStyle/>
          <a:p>
            <a:pPr marL="457200" indent="-457200">
              <a:buFont typeface="+mj-lt"/>
              <a:buAutoNum type="arabicPeriod"/>
            </a:pPr>
            <a:r>
              <a:rPr lang="nl-NL" sz="2800" dirty="0" smtClean="0">
                <a:latin typeface="Calibri" pitchFamily="34" charset="0"/>
                <a:cs typeface="Calibri" pitchFamily="34" charset="0"/>
              </a:rPr>
              <a:t>Focus op </a:t>
            </a:r>
            <a:r>
              <a:rPr lang="nl-NL" sz="2800" dirty="0" err="1" smtClean="0">
                <a:latin typeface="Calibri" pitchFamily="34" charset="0"/>
                <a:cs typeface="Calibri" pitchFamily="34" charset="0"/>
              </a:rPr>
              <a:t>keuzecoaching</a:t>
            </a:r>
            <a:endParaRPr lang="nl-NL" sz="2800" dirty="0" smtClean="0">
              <a:latin typeface="Calibri" pitchFamily="34" charset="0"/>
              <a:cs typeface="Calibri" pitchFamily="34" charset="0"/>
            </a:endParaRPr>
          </a:p>
          <a:p>
            <a:pPr marL="457200" indent="-457200">
              <a:buFont typeface="+mj-lt"/>
              <a:buAutoNum type="arabicPeriod"/>
            </a:pPr>
            <a:r>
              <a:rPr lang="nl-NL" sz="2800" dirty="0" smtClean="0">
                <a:latin typeface="Calibri" pitchFamily="34" charset="0"/>
                <a:cs typeface="Calibri" pitchFamily="34" charset="0"/>
              </a:rPr>
              <a:t>Door een docent</a:t>
            </a:r>
          </a:p>
          <a:p>
            <a:pPr marL="457200" indent="-457200">
              <a:buFont typeface="+mj-lt"/>
              <a:buAutoNum type="arabicPeriod"/>
            </a:pPr>
            <a:r>
              <a:rPr lang="nl-NL" sz="2800" dirty="0" smtClean="0">
                <a:latin typeface="Calibri" pitchFamily="34" charset="0"/>
                <a:cs typeface="Calibri" pitchFamily="34" charset="0"/>
              </a:rPr>
              <a:t>Naast studentmentor en studieadviseur</a:t>
            </a:r>
          </a:p>
          <a:p>
            <a:endParaRPr lang="nl-NL" sz="2800" dirty="0" smtClean="0">
              <a:latin typeface="Calibri" pitchFamily="34" charset="0"/>
              <a:cs typeface="Calibri" pitchFamily="34" charset="0"/>
            </a:endParaRPr>
          </a:p>
          <a:p>
            <a:pPr>
              <a:buNone/>
            </a:pPr>
            <a:r>
              <a:rPr lang="nl-NL" sz="3000" dirty="0" smtClean="0">
                <a:latin typeface="Calibri" pitchFamily="34" charset="0"/>
                <a:cs typeface="Calibri" pitchFamily="34" charset="0"/>
              </a:rPr>
              <a:t>Taak van docentcoach: </a:t>
            </a:r>
          </a:p>
          <a:p>
            <a:r>
              <a:rPr lang="nl-NL" sz="2800" dirty="0" smtClean="0">
                <a:latin typeface="Calibri" pitchFamily="34" charset="0"/>
                <a:cs typeface="Calibri" pitchFamily="34" charset="0"/>
              </a:rPr>
              <a:t> 4-5 maal per jaar gesprek met (een groep) studenten</a:t>
            </a:r>
          </a:p>
          <a:p>
            <a:r>
              <a:rPr lang="nl-NL" sz="2800" dirty="0" smtClean="0">
                <a:latin typeface="Calibri" pitchFamily="34" charset="0"/>
                <a:cs typeface="Calibri" pitchFamily="34" charset="0"/>
              </a:rPr>
              <a:t> Over keuzevakken, richting van studie en het  </a:t>
            </a:r>
          </a:p>
          <a:p>
            <a:pPr marL="0" indent="0">
              <a:buNone/>
            </a:pPr>
            <a:r>
              <a:rPr lang="nl-NL" sz="2800" dirty="0">
                <a:latin typeface="Calibri" pitchFamily="34" charset="0"/>
                <a:cs typeface="Calibri" pitchFamily="34" charset="0"/>
              </a:rPr>
              <a:t> </a:t>
            </a:r>
            <a:r>
              <a:rPr lang="nl-NL" sz="2800" dirty="0" smtClean="0">
                <a:latin typeface="Calibri" pitchFamily="34" charset="0"/>
                <a:cs typeface="Calibri" pitchFamily="34" charset="0"/>
              </a:rPr>
              <a:t>   ingenieursprofiel</a:t>
            </a:r>
          </a:p>
        </p:txBody>
      </p:sp>
      <p:sp>
        <p:nvSpPr>
          <p:cNvPr id="4" name="Slide Number Placeholder 3"/>
          <p:cNvSpPr>
            <a:spLocks noGrp="1"/>
          </p:cNvSpPr>
          <p:nvPr>
            <p:ph type="sldNum" sz="quarter" idx="11"/>
          </p:nvPr>
        </p:nvSpPr>
        <p:spPr/>
        <p:txBody>
          <a:bodyPr>
            <a:normAutofit fontScale="92500"/>
          </a:bodyPr>
          <a:lstStyle/>
          <a:p>
            <a:r>
              <a:rPr lang="nl-NL" sz="1200" smtClean="0"/>
              <a:t>PAGE </a:t>
            </a:r>
            <a:fld id="{E3158BBD-064D-49AC-B5AA-2EEEB4141EC8}" type="slidenum">
              <a:rPr lang="nl-NL" sz="1200" smtClean="0"/>
              <a:pPr/>
              <a:t>15</a:t>
            </a:fld>
            <a:endParaRPr lang="nl-NL" sz="1200"/>
          </a:p>
        </p:txBody>
      </p:sp>
      <p:sp>
        <p:nvSpPr>
          <p:cNvPr id="5" name="Date Placeholder 4"/>
          <p:cNvSpPr>
            <a:spLocks noGrp="1"/>
          </p:cNvSpPr>
          <p:nvPr>
            <p:ph type="dt" sz="half" idx="12"/>
          </p:nvPr>
        </p:nvSpPr>
        <p:spPr/>
        <p:txBody>
          <a:bodyPr/>
          <a:lstStyle/>
          <a:p>
            <a:fld id="{981AFEE0-C240-4023-ABFE-202715D184D1}" type="datetime1">
              <a:rPr lang="nl-NL" sz="1200" smtClean="0"/>
              <a:pPr/>
              <a:t>31-5-2015</a:t>
            </a:fld>
            <a:endParaRPr lang="nl-NL" sz="1200"/>
          </a:p>
        </p:txBody>
      </p:sp>
      <p:pic>
        <p:nvPicPr>
          <p:cNvPr id="6"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rot="956643">
            <a:off x="6050939" y="342071"/>
            <a:ext cx="2938214" cy="2266622"/>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67819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4800" dirty="0" smtClean="0">
                <a:latin typeface="Calibri" panose="020F0502020204030204" pitchFamily="34" charset="0"/>
              </a:rPr>
              <a:t>Actieve studenten</a:t>
            </a:r>
            <a:endParaRPr lang="en-US" sz="4800" dirty="0">
              <a:latin typeface="Calibri" panose="020F0502020204030204" pitchFamily="34" charset="0"/>
            </a:endParaRPr>
          </a:p>
        </p:txBody>
      </p:sp>
      <p:sp>
        <p:nvSpPr>
          <p:cNvPr id="3" name="Content Placeholder 2"/>
          <p:cNvSpPr>
            <a:spLocks noGrp="1"/>
          </p:cNvSpPr>
          <p:nvPr>
            <p:ph idx="1"/>
          </p:nvPr>
        </p:nvSpPr>
        <p:spPr/>
        <p:txBody>
          <a:bodyPr/>
          <a:lstStyle/>
          <a:p>
            <a:r>
              <a:rPr lang="nl-NL" sz="2400" dirty="0" smtClean="0"/>
              <a:t>Vanuit het Bachelor College</a:t>
            </a:r>
          </a:p>
          <a:p>
            <a:pPr marL="615950" lvl="2" indent="-342900">
              <a:buClr>
                <a:schemeClr val="accent1"/>
              </a:buClr>
              <a:buFont typeface="Arial" panose="020B0604020202020204" pitchFamily="34" charset="0"/>
              <a:buChar char="•"/>
            </a:pPr>
            <a:r>
              <a:rPr lang="nl-NL" sz="2000" dirty="0"/>
              <a:t>‘Inschrijven = meedoen = slagen’</a:t>
            </a:r>
          </a:p>
          <a:p>
            <a:r>
              <a:rPr lang="nl-NL" sz="2400" dirty="0" smtClean="0"/>
              <a:t>Vanuit de opleiding:  </a:t>
            </a:r>
          </a:p>
          <a:p>
            <a:pPr lvl="1"/>
            <a:r>
              <a:rPr lang="nl-NL" sz="2000" dirty="0" smtClean="0"/>
              <a:t>elk vak heeft twee tussentoetsen en een eindtoets (in jaar 1)</a:t>
            </a:r>
          </a:p>
          <a:p>
            <a:pPr lvl="1"/>
            <a:r>
              <a:rPr lang="nl-NL" sz="2000" dirty="0" smtClean="0"/>
              <a:t>Actieve studiebegeleiding</a:t>
            </a:r>
          </a:p>
          <a:p>
            <a:r>
              <a:rPr lang="nl-NL" sz="2400" dirty="0" smtClean="0"/>
              <a:t>Vanuit de student: </a:t>
            </a:r>
          </a:p>
          <a:p>
            <a:pPr lvl="1"/>
            <a:r>
              <a:rPr lang="nl-NL" sz="2000" dirty="0" err="1" smtClean="0"/>
              <a:t>Honours</a:t>
            </a:r>
            <a:r>
              <a:rPr lang="nl-NL" sz="2000" dirty="0" smtClean="0"/>
              <a:t> programma</a:t>
            </a:r>
          </a:p>
          <a:p>
            <a:pPr lvl="1"/>
            <a:r>
              <a:rPr lang="nl-NL" sz="2000" dirty="0" smtClean="0"/>
              <a:t>Projecten: Stella, Storm</a:t>
            </a:r>
          </a:p>
          <a:p>
            <a:pPr lvl="1"/>
            <a:r>
              <a:rPr lang="nl-NL" sz="2000" dirty="0" smtClean="0"/>
              <a:t>Studievereniging Industria</a:t>
            </a:r>
          </a:p>
          <a:p>
            <a:pPr lvl="1"/>
            <a:r>
              <a:rPr lang="nl-NL" sz="2000" dirty="0" smtClean="0"/>
              <a:t>Eigen bedrijf</a:t>
            </a:r>
          </a:p>
          <a:p>
            <a:pPr lvl="1"/>
            <a:r>
              <a:rPr lang="nl-NL" sz="2000" dirty="0" err="1" smtClean="0"/>
              <a:t>Etc</a:t>
            </a:r>
            <a:r>
              <a:rPr lang="nl-NL" sz="2000" dirty="0" smtClean="0"/>
              <a:t>!</a:t>
            </a:r>
          </a:p>
          <a:p>
            <a:endParaRPr lang="nl-NL" dirty="0" smtClean="0"/>
          </a:p>
          <a:p>
            <a:endParaRPr lang="en-US" dirty="0"/>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4057" y="3756818"/>
            <a:ext cx="1273175" cy="2016125"/>
          </a:xfrm>
          <a:prstGeom prst="rect">
            <a:avLst/>
          </a:prstGeom>
          <a:noFill/>
          <a:ln w="28575">
            <a:solidFill>
              <a:srgbClr val="C80043"/>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7232" y="4764881"/>
            <a:ext cx="2082800" cy="1166813"/>
          </a:xfrm>
          <a:prstGeom prst="rect">
            <a:avLst/>
          </a:prstGeom>
          <a:noFill/>
          <a:ln w="2857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0301" y="3970337"/>
            <a:ext cx="1155700" cy="1589088"/>
          </a:xfrm>
          <a:prstGeom prst="rect">
            <a:avLst/>
          </a:prstGeom>
          <a:noFill/>
          <a:ln w="28575">
            <a:solidFill>
              <a:srgbClr val="C8004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40090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chor="t">
            <a:normAutofit/>
          </a:bodyPr>
          <a:lstStyle/>
          <a:p>
            <a:r>
              <a:rPr lang="nl-NL" altLang="en-US" sz="4000" dirty="0" smtClean="0"/>
              <a:t>Programma BSc </a:t>
            </a:r>
            <a:r>
              <a:rPr lang="nl-NL" altLang="en-US" sz="4000" dirty="0" err="1" smtClean="0"/>
              <a:t>TBdk</a:t>
            </a:r>
            <a:endParaRPr lang="en-US" altLang="en-US" sz="4000" dirty="0" smtClean="0"/>
          </a:p>
        </p:txBody>
      </p:sp>
      <p:graphicFrame>
        <p:nvGraphicFramePr>
          <p:cNvPr id="3" name="Table 2"/>
          <p:cNvGraphicFramePr>
            <a:graphicFrameLocks noGrp="1"/>
          </p:cNvGraphicFramePr>
          <p:nvPr/>
        </p:nvGraphicFramePr>
        <p:xfrm>
          <a:off x="539750" y="1341438"/>
          <a:ext cx="8208964" cy="1800226"/>
        </p:xfrm>
        <a:graphic>
          <a:graphicData uri="http://schemas.openxmlformats.org/drawingml/2006/table">
            <a:tbl>
              <a:tblPr/>
              <a:tblGrid>
                <a:gridCol w="2052241"/>
                <a:gridCol w="2052241"/>
                <a:gridCol w="2052241"/>
                <a:gridCol w="2052241"/>
              </a:tblGrid>
              <a:tr h="260148">
                <a:tc>
                  <a:txBody>
                    <a:bodyPr/>
                    <a:lstStyle/>
                    <a:p>
                      <a:pPr algn="ctr" rtl="0" fontAlgn="t"/>
                      <a:r>
                        <a:rPr lang="en-US" sz="1500" b="1" i="0" u="none" strike="noStrike" dirty="0" err="1" smtClean="0">
                          <a:solidFill>
                            <a:srgbClr val="101073"/>
                          </a:solidFill>
                          <a:effectLst/>
                          <a:latin typeface="Arial" pitchFamily="34" charset="0"/>
                          <a:cs typeface="Arial" pitchFamily="34" charset="0"/>
                        </a:rPr>
                        <a:t>Kwartiel</a:t>
                      </a:r>
                      <a:r>
                        <a:rPr lang="en-US" sz="1500" b="1" i="0" u="none" strike="noStrike" baseline="0" dirty="0" smtClean="0">
                          <a:solidFill>
                            <a:srgbClr val="101073"/>
                          </a:solidFill>
                          <a:effectLst/>
                          <a:latin typeface="Arial" pitchFamily="34" charset="0"/>
                          <a:cs typeface="Arial" pitchFamily="34" charset="0"/>
                        </a:rPr>
                        <a:t> 1</a:t>
                      </a:r>
                      <a:endParaRPr lang="en-US" sz="1500" b="1"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tcPr>
                </a:tc>
                <a:tc>
                  <a:txBody>
                    <a:bodyPr/>
                    <a:lstStyle/>
                    <a:p>
                      <a:pPr algn="ctr" rtl="0" fontAlgn="t"/>
                      <a:r>
                        <a:rPr lang="en-US" sz="1500" b="1" i="0" u="none" strike="noStrike" dirty="0" err="1" smtClean="0">
                          <a:solidFill>
                            <a:srgbClr val="101073"/>
                          </a:solidFill>
                          <a:effectLst/>
                          <a:latin typeface="Arial" pitchFamily="34" charset="0"/>
                          <a:cs typeface="Arial" pitchFamily="34" charset="0"/>
                        </a:rPr>
                        <a:t>Kwartiel</a:t>
                      </a:r>
                      <a:r>
                        <a:rPr lang="en-US" sz="1500" b="1" i="0" u="none" strike="noStrike" baseline="0" dirty="0" smtClean="0">
                          <a:solidFill>
                            <a:srgbClr val="101073"/>
                          </a:solidFill>
                          <a:effectLst/>
                          <a:latin typeface="Arial" pitchFamily="34" charset="0"/>
                          <a:cs typeface="Arial" pitchFamily="34" charset="0"/>
                        </a:rPr>
                        <a:t> 2</a:t>
                      </a:r>
                      <a:endParaRPr lang="en-US" sz="1500" b="1"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tcPr>
                </a:tc>
                <a:tc>
                  <a:txBody>
                    <a:bodyPr/>
                    <a:lstStyle/>
                    <a:p>
                      <a:pPr algn="ctr" rtl="0" fontAlgn="t"/>
                      <a:r>
                        <a:rPr lang="en-US" sz="1500" b="1" i="0" u="none" strike="noStrike" dirty="0" err="1" smtClean="0">
                          <a:solidFill>
                            <a:srgbClr val="101073"/>
                          </a:solidFill>
                          <a:effectLst/>
                          <a:latin typeface="Arial" pitchFamily="34" charset="0"/>
                          <a:cs typeface="Arial" pitchFamily="34" charset="0"/>
                        </a:rPr>
                        <a:t>Kwartiel</a:t>
                      </a:r>
                      <a:r>
                        <a:rPr lang="en-US" sz="1500" b="1" i="0" u="none" strike="noStrike" baseline="0" dirty="0" smtClean="0">
                          <a:solidFill>
                            <a:srgbClr val="101073"/>
                          </a:solidFill>
                          <a:effectLst/>
                          <a:latin typeface="Arial" pitchFamily="34" charset="0"/>
                          <a:cs typeface="Arial" pitchFamily="34" charset="0"/>
                        </a:rPr>
                        <a:t> 3</a:t>
                      </a:r>
                      <a:endParaRPr lang="en-US" sz="1500" b="1"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tcPr>
                </a:tc>
                <a:tc>
                  <a:txBody>
                    <a:bodyPr/>
                    <a:lstStyle/>
                    <a:p>
                      <a:pPr algn="ctr" rtl="0" fontAlgn="t"/>
                      <a:r>
                        <a:rPr lang="en-US" sz="1500" b="1" i="0" u="none" strike="noStrike" dirty="0" err="1" smtClean="0">
                          <a:solidFill>
                            <a:srgbClr val="101073"/>
                          </a:solidFill>
                          <a:effectLst/>
                          <a:latin typeface="Arial" pitchFamily="34" charset="0"/>
                          <a:cs typeface="Arial" pitchFamily="34" charset="0"/>
                        </a:rPr>
                        <a:t>Kwartiel</a:t>
                      </a:r>
                      <a:r>
                        <a:rPr lang="en-US" sz="1500" b="1" i="0" u="none" strike="noStrike" baseline="0" smtClean="0">
                          <a:solidFill>
                            <a:srgbClr val="101073"/>
                          </a:solidFill>
                          <a:effectLst/>
                          <a:latin typeface="Arial" pitchFamily="34" charset="0"/>
                          <a:cs typeface="Arial" pitchFamily="34" charset="0"/>
                        </a:rPr>
                        <a:t> 4</a:t>
                      </a:r>
                      <a:endParaRPr lang="en-US" sz="1500" b="1"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tcPr>
                </a:tc>
              </a:tr>
              <a:tr h="260148">
                <a:tc gridSpan="4">
                  <a:txBody>
                    <a:bodyPr/>
                    <a:lstStyle/>
                    <a:p>
                      <a:pPr algn="ctr" rtl="0" fontAlgn="t"/>
                      <a:r>
                        <a:rPr lang="en-US" sz="1500" b="1" i="0" u="none" strike="noStrike" dirty="0" err="1" smtClean="0">
                          <a:solidFill>
                            <a:srgbClr val="101073"/>
                          </a:solidFill>
                          <a:effectLst/>
                          <a:latin typeface="Arial" pitchFamily="34" charset="0"/>
                          <a:cs typeface="Arial" pitchFamily="34" charset="0"/>
                        </a:rPr>
                        <a:t>Jaar</a:t>
                      </a:r>
                      <a:r>
                        <a:rPr lang="en-US" sz="1500" b="1" i="0" u="none" strike="noStrike" dirty="0" smtClean="0">
                          <a:solidFill>
                            <a:srgbClr val="101073"/>
                          </a:solidFill>
                          <a:effectLst/>
                          <a:latin typeface="Arial" pitchFamily="34" charset="0"/>
                          <a:cs typeface="Arial" pitchFamily="34" charset="0"/>
                        </a:rPr>
                        <a:t> 1</a:t>
                      </a:r>
                      <a:endParaRPr lang="en-US" sz="1500" b="1"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chemeClr val="tx2"/>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60148">
                <a:tc>
                  <a:txBody>
                    <a:bodyPr/>
                    <a:lstStyle/>
                    <a:p>
                      <a:pPr algn="ctr" rtl="0" fontAlgn="t"/>
                      <a:r>
                        <a:rPr lang="en-US" sz="1500" b="0" i="0" u="none" strike="noStrike" dirty="0">
                          <a:solidFill>
                            <a:schemeClr val="tx2"/>
                          </a:solidFill>
                          <a:effectLst/>
                          <a:latin typeface="Arial" pitchFamily="34" charset="0"/>
                          <a:cs typeface="Arial" pitchFamily="34" charset="0"/>
                        </a:rPr>
                        <a:t>Calculus </a:t>
                      </a: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00B0F0"/>
                    </a:solidFill>
                  </a:tcPr>
                </a:tc>
                <a:tc>
                  <a:txBody>
                    <a:bodyPr/>
                    <a:lstStyle/>
                    <a:p>
                      <a:pPr algn="ctr" rtl="0" fontAlgn="t"/>
                      <a:r>
                        <a:rPr lang="en-US" sz="1500" b="0" i="0" u="none" strike="noStrike" dirty="0">
                          <a:solidFill>
                            <a:schemeClr val="tx2"/>
                          </a:solidFill>
                          <a:effectLst/>
                          <a:latin typeface="Arial" pitchFamily="34" charset="0"/>
                          <a:cs typeface="Arial" pitchFamily="34" charset="0"/>
                        </a:rPr>
                        <a:t>Physics </a:t>
                      </a: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00B0F0"/>
                    </a:solidFill>
                  </a:tcPr>
                </a:tc>
                <a:tc>
                  <a:txBody>
                    <a:bodyPr/>
                    <a:lstStyle/>
                    <a:p>
                      <a:pPr algn="ctr" rtl="0" fontAlgn="t"/>
                      <a:r>
                        <a:rPr lang="en-US" sz="1500" b="0" i="0" u="none" strike="noStrike" dirty="0">
                          <a:solidFill>
                            <a:schemeClr val="tx2"/>
                          </a:solidFill>
                          <a:effectLst/>
                          <a:latin typeface="Arial" pitchFamily="34" charset="0"/>
                          <a:cs typeface="Arial" pitchFamily="34" charset="0"/>
                        </a:rPr>
                        <a:t>Modeling </a:t>
                      </a: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00B0F0"/>
                    </a:solidFill>
                  </a:tcPr>
                </a:tc>
                <a:tc>
                  <a:txBody>
                    <a:bodyPr/>
                    <a:lstStyle/>
                    <a:p>
                      <a:pPr algn="ctr" rtl="0" fontAlgn="t"/>
                      <a:r>
                        <a:rPr lang="en-US" sz="1500" b="0" i="0" u="none" strike="noStrike" dirty="0">
                          <a:solidFill>
                            <a:schemeClr val="tx2"/>
                          </a:solidFill>
                          <a:effectLst/>
                          <a:latin typeface="Arial" pitchFamily="34" charset="0"/>
                          <a:cs typeface="Arial" pitchFamily="34" charset="0"/>
                        </a:rPr>
                        <a:t>USE </a:t>
                      </a: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00B0F0"/>
                    </a:solidFill>
                  </a:tcPr>
                </a:tc>
              </a:tr>
              <a:tr h="509891">
                <a:tc>
                  <a:txBody>
                    <a:bodyPr/>
                    <a:lstStyle/>
                    <a:p>
                      <a:pPr algn="ctr" rtl="0" fontAlgn="t"/>
                      <a:r>
                        <a:rPr lang="en-US" sz="1500" b="0" i="0" u="none" strike="noStrike" dirty="0" smtClean="0">
                          <a:solidFill>
                            <a:srgbClr val="101073"/>
                          </a:solidFill>
                          <a:effectLst/>
                          <a:latin typeface="Arial" pitchFamily="34" charset="0"/>
                          <a:cs typeface="Arial" pitchFamily="34" charset="0"/>
                        </a:rPr>
                        <a:t>Deterministic </a:t>
                      </a:r>
                      <a:r>
                        <a:rPr lang="en-US" sz="1500" b="0" i="0" u="none" strike="noStrike" dirty="0">
                          <a:solidFill>
                            <a:srgbClr val="101073"/>
                          </a:solidFill>
                          <a:effectLst/>
                          <a:latin typeface="Arial" pitchFamily="34" charset="0"/>
                          <a:cs typeface="Arial" pitchFamily="34" charset="0"/>
                        </a:rPr>
                        <a:t>Operations </a:t>
                      </a:r>
                      <a:r>
                        <a:rPr lang="en-US" sz="1500" b="0" i="0" u="none" strike="noStrike" dirty="0" err="1">
                          <a:solidFill>
                            <a:srgbClr val="101073"/>
                          </a:solidFill>
                          <a:effectLst/>
                          <a:latin typeface="Arial" pitchFamily="34" charset="0"/>
                          <a:cs typeface="Arial" pitchFamily="34" charset="0"/>
                        </a:rPr>
                        <a:t>Mgt</a:t>
                      </a:r>
                      <a:r>
                        <a:rPr lang="en-US" sz="1500" b="0" i="0" u="none" strike="noStrike" dirty="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smtClean="0">
                          <a:solidFill>
                            <a:srgbClr val="101073"/>
                          </a:solidFill>
                          <a:effectLst/>
                          <a:latin typeface="Arial" pitchFamily="34" charset="0"/>
                          <a:cs typeface="Arial" pitchFamily="34" charset="0"/>
                        </a:rPr>
                        <a:t>Organization, Strategy and Innovation</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smtClean="0">
                          <a:solidFill>
                            <a:srgbClr val="101073"/>
                          </a:solidFill>
                          <a:effectLst/>
                          <a:latin typeface="Arial" pitchFamily="34" charset="0"/>
                          <a:cs typeface="Arial" pitchFamily="34" charset="0"/>
                        </a:rPr>
                        <a:t> Mathematics 1</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smtClean="0">
                          <a:solidFill>
                            <a:srgbClr val="101073"/>
                          </a:solidFill>
                          <a:effectLst/>
                          <a:latin typeface="Arial" pitchFamily="34" charset="0"/>
                          <a:cs typeface="Arial" pitchFamily="34" charset="0"/>
                        </a:rPr>
                        <a:t>Statistics</a:t>
                      </a:r>
                      <a:r>
                        <a:rPr lang="en-US" sz="1500" b="0" i="0" u="none" strike="noStrike" dirty="0" smtClean="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r>
              <a:tr h="509891">
                <a:tc>
                  <a:txBody>
                    <a:bodyPr/>
                    <a:lstStyle/>
                    <a:p>
                      <a:pPr algn="ctr" rtl="0" fontAlgn="t"/>
                      <a:r>
                        <a:rPr lang="en-US" sz="1500" b="0" i="0" u="none" strike="noStrike" dirty="0">
                          <a:solidFill>
                            <a:srgbClr val="101073"/>
                          </a:solidFill>
                          <a:effectLst/>
                          <a:latin typeface="Arial" pitchFamily="34" charset="0"/>
                          <a:cs typeface="Arial" pitchFamily="34" charset="0"/>
                        </a:rPr>
                        <a:t>Work &amp; </a:t>
                      </a:r>
                      <a:r>
                        <a:rPr lang="en-US" sz="1500" b="0" i="0" u="none" strike="noStrike" dirty="0" err="1">
                          <a:solidFill>
                            <a:srgbClr val="101073"/>
                          </a:solidFill>
                          <a:effectLst/>
                          <a:latin typeface="Arial" pitchFamily="34" charset="0"/>
                          <a:cs typeface="Arial" pitchFamily="34" charset="0"/>
                        </a:rPr>
                        <a:t>Organiz</a:t>
                      </a:r>
                      <a:r>
                        <a:rPr lang="en-US" sz="1500" b="0" i="0" u="none" strike="noStrike" dirty="0">
                          <a:solidFill>
                            <a:srgbClr val="101073"/>
                          </a:solidFill>
                          <a:effectLst/>
                          <a:latin typeface="Arial" pitchFamily="34" charset="0"/>
                          <a:cs typeface="Arial" pitchFamily="34" charset="0"/>
                        </a:rPr>
                        <a:t>. Psychology 1</a:t>
                      </a:r>
                      <a:r>
                        <a:rPr lang="en-US" sz="1500" b="0" i="0" u="none" strike="noStrike" dirty="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2ED028"/>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endParaRPr lang="en-US" sz="1500" b="0" i="0" u="none" strike="noStrike" dirty="0">
                        <a:solidFill>
                          <a:schemeClr val="tx2"/>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c>
                  <a:txBody>
                    <a:bodyPr/>
                    <a:lstStyle/>
                    <a:p>
                      <a:pPr algn="ctr" rtl="0" fontAlgn="t"/>
                      <a:r>
                        <a:rPr lang="en-US" sz="1500" b="0" i="0" u="none" strike="noStrike" dirty="0">
                          <a:solidFill>
                            <a:srgbClr val="101073"/>
                          </a:solidFill>
                          <a:effectLst/>
                          <a:latin typeface="Arial" pitchFamily="34" charset="0"/>
                          <a:cs typeface="Arial" pitchFamily="34" charset="0"/>
                        </a:rPr>
                        <a:t>Business Modeling</a:t>
                      </a:r>
                      <a:r>
                        <a:rPr lang="en-US" sz="1500" b="0" i="0" u="none" strike="noStrike" dirty="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2ED028"/>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1500" b="0" i="0" u="none" strike="noStrike" dirty="0" err="1" smtClean="0">
                          <a:solidFill>
                            <a:schemeClr val="tx2"/>
                          </a:solidFill>
                          <a:effectLst/>
                          <a:latin typeface="Arial" pitchFamily="34" charset="0"/>
                          <a:cs typeface="Arial" pitchFamily="34" charset="0"/>
                        </a:rPr>
                        <a:t>Keuzeruimte</a:t>
                      </a:r>
                      <a:endParaRPr lang="en-US" sz="1500" b="0" i="0" u="none" strike="noStrike" dirty="0" smtClean="0">
                        <a:solidFill>
                          <a:schemeClr val="tx2"/>
                        </a:solidFill>
                        <a:effectLst/>
                        <a:latin typeface="Arial" pitchFamily="34" charset="0"/>
                        <a:cs typeface="Arial" pitchFamily="34" charset="0"/>
                      </a:endParaRPr>
                    </a:p>
                    <a:p>
                      <a:pPr algn="ctr" rtl="0" fontAlgn="t"/>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r>
            </a:tbl>
          </a:graphicData>
        </a:graphic>
      </p:graphicFrame>
      <p:graphicFrame>
        <p:nvGraphicFramePr>
          <p:cNvPr id="5" name="Table 4"/>
          <p:cNvGraphicFramePr>
            <a:graphicFrameLocks noGrp="1"/>
          </p:cNvGraphicFramePr>
          <p:nvPr/>
        </p:nvGraphicFramePr>
        <p:xfrm>
          <a:off x="539750" y="3213100"/>
          <a:ext cx="8208964" cy="1800225"/>
        </p:xfrm>
        <a:graphic>
          <a:graphicData uri="http://schemas.openxmlformats.org/drawingml/2006/table">
            <a:tbl>
              <a:tblPr/>
              <a:tblGrid>
                <a:gridCol w="2052241"/>
                <a:gridCol w="2052241"/>
                <a:gridCol w="2052241"/>
                <a:gridCol w="2052241"/>
              </a:tblGrid>
              <a:tr h="240925">
                <a:tc gridSpan="4">
                  <a:txBody>
                    <a:bodyPr/>
                    <a:lstStyle/>
                    <a:p>
                      <a:pPr algn="ctr" rtl="0" fontAlgn="t"/>
                      <a:r>
                        <a:rPr lang="en-US" sz="1500" b="1" i="0" u="none" strike="noStrike" dirty="0" err="1" smtClean="0">
                          <a:solidFill>
                            <a:srgbClr val="101073"/>
                          </a:solidFill>
                          <a:effectLst/>
                          <a:latin typeface="Arial" pitchFamily="34" charset="0"/>
                          <a:cs typeface="Arial" pitchFamily="34" charset="0"/>
                        </a:rPr>
                        <a:t>Jaar</a:t>
                      </a:r>
                      <a:r>
                        <a:rPr lang="en-US" sz="1500" b="1" i="0" u="none" strike="noStrike" dirty="0" smtClean="0">
                          <a:solidFill>
                            <a:srgbClr val="101073"/>
                          </a:solidFill>
                          <a:effectLst/>
                          <a:latin typeface="Arial" pitchFamily="34" charset="0"/>
                          <a:cs typeface="Arial" pitchFamily="34" charset="0"/>
                        </a:rPr>
                        <a:t> 2</a:t>
                      </a:r>
                      <a:endParaRPr lang="en-US" sz="1500" b="1"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chemeClr val="tx2"/>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472214">
                <a:tc>
                  <a:txBody>
                    <a:bodyPr/>
                    <a:lstStyle/>
                    <a:p>
                      <a:pPr algn="ctr" rtl="0" fontAlgn="t"/>
                      <a:r>
                        <a:rPr lang="en-US" sz="1500" b="0" i="0" u="none" strike="noStrike" dirty="0">
                          <a:solidFill>
                            <a:schemeClr val="tx2"/>
                          </a:solidFill>
                          <a:effectLst/>
                          <a:latin typeface="Arial" pitchFamily="34" charset="0"/>
                          <a:cs typeface="Arial" pitchFamily="34" charset="0"/>
                        </a:rPr>
                        <a:t>Design</a:t>
                      </a:r>
                    </a:p>
                  </a:txBody>
                  <a:tcPr marL="9525" marR="9525" marT="9525" marB="0">
                    <a:lnL>
                      <a:noFill/>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00B0F0"/>
                    </a:solidFill>
                  </a:tcPr>
                </a:tc>
                <a:tc>
                  <a:txBody>
                    <a:bodyPr/>
                    <a:lstStyle/>
                    <a:p>
                      <a:pPr algn="ctr" rtl="0" fontAlgn="t"/>
                      <a:r>
                        <a:rPr lang="en-US" sz="1500" b="0" i="0" u="none" strike="noStrike" dirty="0" smtClean="0">
                          <a:solidFill>
                            <a:srgbClr val="101073"/>
                          </a:solidFill>
                          <a:effectLst/>
                          <a:latin typeface="Arial" pitchFamily="34" charset="0"/>
                          <a:cs typeface="Arial" pitchFamily="34" charset="0"/>
                        </a:rPr>
                        <a:t>Research Methods</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smtClean="0">
                          <a:solidFill>
                            <a:srgbClr val="101073"/>
                          </a:solidFill>
                          <a:effectLst/>
                          <a:latin typeface="Arial" pitchFamily="34" charset="0"/>
                          <a:cs typeface="Arial" pitchFamily="34" charset="0"/>
                        </a:rPr>
                        <a:t>Buying Behavior &amp; Innovation</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a:solidFill>
                            <a:srgbClr val="101073"/>
                          </a:solidFill>
                          <a:effectLst/>
                          <a:latin typeface="Arial" pitchFamily="34" charset="0"/>
                          <a:cs typeface="Arial" pitchFamily="34" charset="0"/>
                        </a:rPr>
                        <a:t>Design of Business Information Systems</a:t>
                      </a:r>
                      <a:r>
                        <a:rPr lang="en-US" sz="1500" b="0" i="0" u="none" strike="noStrike" dirty="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r>
              <a:tr h="703502">
                <a:tc>
                  <a:txBody>
                    <a:bodyPr/>
                    <a:lstStyle/>
                    <a:p>
                      <a:pPr algn="ctr" rtl="0" fontAlgn="t"/>
                      <a:r>
                        <a:rPr lang="en-US" sz="1500" b="0" i="0" u="none" strike="noStrike" dirty="0" smtClean="0">
                          <a:solidFill>
                            <a:srgbClr val="101073"/>
                          </a:solidFill>
                          <a:effectLst/>
                          <a:latin typeface="Arial" pitchFamily="34" charset="0"/>
                          <a:cs typeface="Arial" pitchFamily="34" charset="0"/>
                        </a:rPr>
                        <a:t>Intro to Financial and Management Accounting</a:t>
                      </a:r>
                      <a:endParaRPr lang="en-US" sz="1500" b="0" i="0" u="none" strike="noStrike" dirty="0">
                        <a:solidFill>
                          <a:srgbClr val="FFFFFF"/>
                        </a:solidFill>
                        <a:effectLst/>
                        <a:latin typeface="Arial" pitchFamily="34" charset="0"/>
                        <a:cs typeface="Arial" pitchFamily="34" charset="0"/>
                      </a:endParaRPr>
                    </a:p>
                  </a:txBody>
                  <a:tcPr marL="9525" marR="9525" marT="9525" marB="0">
                    <a:lnL>
                      <a:noFill/>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a:solidFill>
                            <a:srgbClr val="101073"/>
                          </a:solidFill>
                          <a:effectLst/>
                          <a:latin typeface="Arial" pitchFamily="34" charset="0"/>
                          <a:cs typeface="Arial" pitchFamily="34" charset="0"/>
                        </a:rPr>
                        <a:t>    </a:t>
                      </a:r>
                      <a:r>
                        <a:rPr lang="en-US" sz="1500" b="0" i="0" u="none" strike="noStrike" dirty="0" smtClean="0">
                          <a:solidFill>
                            <a:srgbClr val="101073"/>
                          </a:solidFill>
                          <a:effectLst/>
                          <a:latin typeface="Arial" pitchFamily="34" charset="0"/>
                          <a:cs typeface="Arial" pitchFamily="34" charset="0"/>
                        </a:rPr>
                        <a:t>Mathematics </a:t>
                      </a:r>
                      <a:r>
                        <a:rPr lang="en-US" sz="1500" b="0" i="0" u="none" strike="noStrike" dirty="0">
                          <a:solidFill>
                            <a:srgbClr val="101073"/>
                          </a:solidFill>
                          <a:effectLst/>
                          <a:latin typeface="Arial" pitchFamily="34" charset="0"/>
                          <a:cs typeface="Arial" pitchFamily="34" charset="0"/>
                        </a:rPr>
                        <a:t>2</a:t>
                      </a:r>
                      <a:r>
                        <a:rPr lang="en-US" sz="1500" b="0" i="0" u="none" strike="noStrike" dirty="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smtClean="0">
                          <a:solidFill>
                            <a:srgbClr val="101073"/>
                          </a:solidFill>
                          <a:effectLst/>
                          <a:latin typeface="Arial" pitchFamily="34" charset="0"/>
                          <a:cs typeface="Arial" pitchFamily="34" charset="0"/>
                        </a:rPr>
                        <a:t>Stochastic Operations Management</a:t>
                      </a:r>
                      <a:r>
                        <a:rPr lang="en-US" sz="1500" b="0" i="0" u="none" strike="noStrike" dirty="0" smtClean="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smtClean="0">
                          <a:solidFill>
                            <a:srgbClr val="101073"/>
                          </a:solidFill>
                          <a:effectLst/>
                          <a:latin typeface="Arial" pitchFamily="34" charset="0"/>
                          <a:cs typeface="Arial" pitchFamily="34" charset="0"/>
                        </a:rPr>
                        <a:t>Product Innovation Processes</a:t>
                      </a:r>
                      <a:endParaRPr lang="en-US" sz="1500" b="0" i="0" u="none" strike="noStrike" dirty="0">
                        <a:solidFill>
                          <a:srgbClr val="101073"/>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r>
              <a:tr h="383584">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r>
                        <a:rPr lang="en-US" sz="1500" b="0" i="0" u="none" strike="noStrike" dirty="0" smtClean="0">
                          <a:solidFill>
                            <a:schemeClr val="tx2"/>
                          </a:solidFill>
                          <a:effectLst/>
                          <a:latin typeface="Arial" pitchFamily="34" charset="0"/>
                          <a:cs typeface="Arial" pitchFamily="34" charset="0"/>
                        </a:rPr>
                        <a:t> / Use</a:t>
                      </a:r>
                      <a:endParaRPr lang="en-US" sz="1500" b="0" i="0" u="none" strike="noStrike" dirty="0">
                        <a:solidFill>
                          <a:schemeClr val="tx2"/>
                        </a:solidFill>
                        <a:effectLst/>
                        <a:latin typeface="Arial" pitchFamily="34" charset="0"/>
                        <a:cs typeface="Arial" pitchFamily="34" charset="0"/>
                      </a:endParaRPr>
                    </a:p>
                  </a:txBody>
                  <a:tcPr marL="9525" marR="9525" marT="9525" marB="0">
                    <a:lnL>
                      <a:noFill/>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r>
                        <a:rPr lang="en-US" sz="1500" b="0" i="0" u="none" strike="noStrike" dirty="0" smtClean="0">
                          <a:solidFill>
                            <a:schemeClr val="tx2"/>
                          </a:solidFill>
                          <a:effectLst/>
                          <a:latin typeface="Arial" pitchFamily="34" charset="0"/>
                          <a:cs typeface="Arial" pitchFamily="34" charset="0"/>
                        </a:rPr>
                        <a:t> / Use</a:t>
                      </a:r>
                      <a:endParaRPr lang="en-US" sz="1500" b="0" i="0" u="none" strike="noStrike" dirty="0">
                        <a:solidFill>
                          <a:schemeClr val="tx2"/>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r>
                        <a:rPr lang="en-US" sz="1500" b="0" i="0" u="none" strike="noStrike" dirty="0" smtClean="0">
                          <a:solidFill>
                            <a:schemeClr val="tx2"/>
                          </a:solidFill>
                          <a:effectLst/>
                          <a:latin typeface="Arial" pitchFamily="34" charset="0"/>
                          <a:cs typeface="Arial" pitchFamily="34" charset="0"/>
                        </a:rPr>
                        <a:t> / Use</a:t>
                      </a:r>
                      <a:endParaRPr lang="en-US" sz="1500" b="0" i="0" u="none" strike="noStrike" dirty="0">
                        <a:solidFill>
                          <a:schemeClr val="tx2"/>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r>
                        <a:rPr lang="en-US" sz="1500" b="0" i="0" u="none" strike="noStrike" dirty="0" smtClean="0">
                          <a:solidFill>
                            <a:schemeClr val="tx2"/>
                          </a:solidFill>
                          <a:effectLst/>
                          <a:latin typeface="Arial" pitchFamily="34" charset="0"/>
                          <a:cs typeface="Arial" pitchFamily="34" charset="0"/>
                        </a:rPr>
                        <a:t> / Use</a:t>
                      </a:r>
                      <a:endParaRPr lang="en-US" sz="1500" b="0" i="0" u="none" strike="noStrike" dirty="0">
                        <a:solidFill>
                          <a:schemeClr val="tx2"/>
                        </a:solidFill>
                        <a:effectLst/>
                        <a:latin typeface="Arial" pitchFamily="34" charset="0"/>
                        <a:cs typeface="Arial" pitchFamily="34" charset="0"/>
                      </a:endParaRPr>
                    </a:p>
                  </a:txBody>
                  <a:tcPr marL="9525" marR="9525" marT="9525"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r>
            </a:tbl>
          </a:graphicData>
        </a:graphic>
      </p:graphicFrame>
      <p:graphicFrame>
        <p:nvGraphicFramePr>
          <p:cNvPr id="7" name="Table 6"/>
          <p:cNvGraphicFramePr>
            <a:graphicFrameLocks noGrp="1"/>
          </p:cNvGraphicFramePr>
          <p:nvPr/>
        </p:nvGraphicFramePr>
        <p:xfrm>
          <a:off x="539750" y="5084763"/>
          <a:ext cx="8208964" cy="1346200"/>
        </p:xfrm>
        <a:graphic>
          <a:graphicData uri="http://schemas.openxmlformats.org/drawingml/2006/table">
            <a:tbl>
              <a:tblPr/>
              <a:tblGrid>
                <a:gridCol w="2052241"/>
                <a:gridCol w="2052241"/>
                <a:gridCol w="2052241"/>
                <a:gridCol w="2052241"/>
              </a:tblGrid>
              <a:tr h="239637">
                <a:tc gridSpan="4">
                  <a:txBody>
                    <a:bodyPr/>
                    <a:lstStyle/>
                    <a:p>
                      <a:pPr algn="ctr" rtl="0" fontAlgn="t"/>
                      <a:r>
                        <a:rPr lang="en-US" sz="1500" b="1" i="0" u="none" strike="noStrike" dirty="0" err="1" smtClean="0">
                          <a:solidFill>
                            <a:srgbClr val="101073"/>
                          </a:solidFill>
                          <a:effectLst/>
                          <a:latin typeface="Arial" pitchFamily="34" charset="0"/>
                          <a:cs typeface="Arial" pitchFamily="34" charset="0"/>
                        </a:rPr>
                        <a:t>Jaar</a:t>
                      </a:r>
                      <a:r>
                        <a:rPr lang="en-US" sz="1500" b="1" i="0" u="none" strike="noStrike" dirty="0" smtClean="0">
                          <a:solidFill>
                            <a:srgbClr val="101073"/>
                          </a:solidFill>
                          <a:effectLst/>
                          <a:latin typeface="Arial" pitchFamily="34" charset="0"/>
                          <a:cs typeface="Arial" pitchFamily="34" charset="0"/>
                        </a:rPr>
                        <a:t> 3</a:t>
                      </a:r>
                      <a:endParaRPr lang="en-US" sz="1500" b="1" i="0" u="none" strike="noStrike" dirty="0">
                        <a:solidFill>
                          <a:srgbClr val="101073"/>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chemeClr val="tx2"/>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469687">
                <a:tc>
                  <a:txBody>
                    <a:bodyPr/>
                    <a:lstStyle/>
                    <a:p>
                      <a:pPr algn="ctr" rtl="0" fontAlgn="t"/>
                      <a:r>
                        <a:rPr lang="en-US" sz="1500" b="0" i="0" u="none" strike="noStrike" dirty="0" smtClean="0">
                          <a:solidFill>
                            <a:srgbClr val="101073"/>
                          </a:solidFill>
                          <a:effectLst/>
                          <a:latin typeface="Arial" pitchFamily="34" charset="0"/>
                          <a:cs typeface="Arial" pitchFamily="34" charset="0"/>
                        </a:rPr>
                        <a:t>Business Information Systems  </a:t>
                      </a:r>
                      <a:r>
                        <a:rPr lang="en-US" sz="1500" b="0" i="0" u="none" strike="noStrike" dirty="0" err="1" smtClean="0">
                          <a:solidFill>
                            <a:srgbClr val="101073"/>
                          </a:solidFill>
                          <a:effectLst/>
                          <a:latin typeface="Arial" pitchFamily="34" charset="0"/>
                          <a:cs typeface="Arial" pitchFamily="34" charset="0"/>
                        </a:rPr>
                        <a:t>Mgt</a:t>
                      </a:r>
                      <a:r>
                        <a:rPr lang="en-US" sz="1500" b="0" i="0" u="none" strike="noStrike" dirty="0" smtClean="0">
                          <a:solidFill>
                            <a:srgbClr val="101073"/>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a:solidFill>
                            <a:srgbClr val="101073"/>
                          </a:solidFill>
                          <a:effectLst/>
                          <a:latin typeface="Arial" pitchFamily="34" charset="0"/>
                          <a:cs typeface="Arial" pitchFamily="34" charset="0"/>
                        </a:rPr>
                        <a:t>Work &amp; </a:t>
                      </a:r>
                      <a:r>
                        <a:rPr lang="en-US" sz="1500" b="0" i="0" u="none" strike="noStrike" dirty="0" err="1">
                          <a:solidFill>
                            <a:srgbClr val="101073"/>
                          </a:solidFill>
                          <a:effectLst/>
                          <a:latin typeface="Arial" pitchFamily="34" charset="0"/>
                          <a:cs typeface="Arial" pitchFamily="34" charset="0"/>
                        </a:rPr>
                        <a:t>Organiz</a:t>
                      </a:r>
                      <a:r>
                        <a:rPr lang="en-US" sz="1500" b="0" i="0" u="none" strike="noStrike" dirty="0">
                          <a:solidFill>
                            <a:srgbClr val="101073"/>
                          </a:solidFill>
                          <a:effectLst/>
                          <a:latin typeface="Arial" pitchFamily="34" charset="0"/>
                          <a:cs typeface="Arial" pitchFamily="34" charset="0"/>
                        </a:rPr>
                        <a:t>. Psychology 2</a:t>
                      </a:r>
                      <a:r>
                        <a:rPr lang="en-US" sz="1500" b="0" i="0" u="none" strike="noStrike" dirty="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1500" b="0" i="0" u="none" strike="noStrike" dirty="0" smtClean="0">
                          <a:solidFill>
                            <a:srgbClr val="101073"/>
                          </a:solidFill>
                          <a:effectLst/>
                          <a:latin typeface="Arial" pitchFamily="34" charset="0"/>
                          <a:cs typeface="Arial" pitchFamily="34" charset="0"/>
                        </a:rPr>
                        <a:t>Bachelor </a:t>
                      </a:r>
                      <a:r>
                        <a:rPr lang="en-US" sz="1500" b="0" i="0" u="none" strike="noStrike" dirty="0" err="1" smtClean="0">
                          <a:solidFill>
                            <a:srgbClr val="101073"/>
                          </a:solidFill>
                          <a:effectLst/>
                          <a:latin typeface="Arial" pitchFamily="34" charset="0"/>
                          <a:cs typeface="Arial" pitchFamily="34" charset="0"/>
                        </a:rPr>
                        <a:t>Endproject</a:t>
                      </a:r>
                      <a:endParaRPr lang="en-US" sz="1500" b="0" i="0" u="none" strike="noStrike" dirty="0" smtClean="0">
                        <a:solidFill>
                          <a:srgbClr val="101073"/>
                        </a:solidFill>
                        <a:effectLst/>
                        <a:latin typeface="Arial" pitchFamily="34" charset="0"/>
                        <a:cs typeface="Arial" pitchFamily="34" charset="0"/>
                      </a:endParaRPr>
                    </a:p>
                    <a:p>
                      <a:pPr algn="ctr" rtl="0" fontAlgn="t"/>
                      <a:endParaRPr lang="en-US" sz="1500" b="0" i="0" u="none" strike="noStrike" dirty="0">
                        <a:solidFill>
                          <a:srgbClr val="FFFFFF"/>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1500" b="0" i="0" u="none" strike="noStrike" dirty="0" smtClean="0">
                          <a:solidFill>
                            <a:srgbClr val="101073"/>
                          </a:solidFill>
                          <a:effectLst/>
                          <a:latin typeface="Arial" pitchFamily="34" charset="0"/>
                          <a:cs typeface="Arial" pitchFamily="34" charset="0"/>
                        </a:rPr>
                        <a:t>Bachelor </a:t>
                      </a:r>
                      <a:r>
                        <a:rPr lang="en-US" sz="1500" b="0" i="0" u="none" strike="noStrike" dirty="0" err="1" smtClean="0">
                          <a:solidFill>
                            <a:srgbClr val="101073"/>
                          </a:solidFill>
                          <a:effectLst/>
                          <a:latin typeface="Arial" pitchFamily="34" charset="0"/>
                          <a:cs typeface="Arial" pitchFamily="34" charset="0"/>
                        </a:rPr>
                        <a:t>Endproject</a:t>
                      </a:r>
                      <a:endParaRPr lang="en-US" sz="1500" b="0" i="0" u="none" strike="noStrike" dirty="0" smtClean="0">
                        <a:solidFill>
                          <a:srgbClr val="101073"/>
                        </a:solidFill>
                        <a:effectLst/>
                        <a:latin typeface="Arial" pitchFamily="34" charset="0"/>
                        <a:cs typeface="Arial" pitchFamily="34" charset="0"/>
                      </a:endParaRPr>
                    </a:p>
                    <a:p>
                      <a:pPr algn="ctr" rtl="0" fontAlgn="t"/>
                      <a:endParaRPr lang="en-US" sz="1500" b="0" i="0" u="none" strike="noStrike" dirty="0">
                        <a:solidFill>
                          <a:srgbClr val="FFFFFF"/>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r>
              <a:tr h="318438">
                <a:tc>
                  <a:txBody>
                    <a:bodyPr/>
                    <a:lstStyle/>
                    <a:p>
                      <a:pPr algn="ctr" rtl="0" fontAlgn="t"/>
                      <a:r>
                        <a:rPr lang="en-US" sz="1500" b="0" i="0" u="none" strike="noStrike" dirty="0">
                          <a:solidFill>
                            <a:srgbClr val="101073"/>
                          </a:solidFill>
                          <a:effectLst/>
                          <a:latin typeface="Arial" pitchFamily="34" charset="0"/>
                          <a:cs typeface="Arial" pitchFamily="34" charset="0"/>
                        </a:rPr>
                        <a:t>Supply Chain </a:t>
                      </a:r>
                      <a:r>
                        <a:rPr lang="en-US" sz="1500" b="0" i="0" u="none" strike="noStrike" dirty="0" err="1">
                          <a:solidFill>
                            <a:srgbClr val="101073"/>
                          </a:solidFill>
                          <a:effectLst/>
                          <a:latin typeface="Arial" pitchFamily="34" charset="0"/>
                          <a:cs typeface="Arial" pitchFamily="34" charset="0"/>
                        </a:rPr>
                        <a:t>Mgt</a:t>
                      </a:r>
                      <a:r>
                        <a:rPr lang="en-US" sz="1500" b="0" i="0" u="none" strike="noStrike" dirty="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a:solidFill>
                            <a:srgbClr val="101073"/>
                          </a:solidFill>
                          <a:effectLst/>
                          <a:latin typeface="Arial" pitchFamily="34" charset="0"/>
                          <a:cs typeface="Arial" pitchFamily="34" charset="0"/>
                        </a:rPr>
                        <a:t>Reliability</a:t>
                      </a:r>
                      <a:r>
                        <a:rPr lang="en-US" sz="1500" b="0" i="0" u="none" strike="noStrike" dirty="0">
                          <a:solidFill>
                            <a:srgbClr val="000000"/>
                          </a:solidFill>
                          <a:effectLst/>
                          <a:latin typeface="Arial" pitchFamily="34" charset="0"/>
                          <a:cs typeface="Arial" pitchFamily="34" charset="0"/>
                        </a:rPr>
                        <a:t> </a:t>
                      </a:r>
                      <a:endParaRPr lang="en-US" sz="1500" b="0" i="0" u="none" strike="noStrike" dirty="0">
                        <a:solidFill>
                          <a:srgbClr val="101073"/>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2ED028"/>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endParaRPr lang="en-US" sz="1500" b="0" i="0" u="none" strike="noStrike" dirty="0">
                        <a:solidFill>
                          <a:schemeClr val="tx2"/>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FF0000"/>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endParaRPr lang="en-US" sz="1500" b="0" i="0" u="none" strike="noStrike" dirty="0">
                        <a:solidFill>
                          <a:schemeClr val="tx2"/>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01073"/>
                      </a:solidFill>
                      <a:prstDash val="solid"/>
                      <a:round/>
                      <a:headEnd type="none" w="med" len="med"/>
                      <a:tailEnd type="none" w="med" len="med"/>
                    </a:lnB>
                    <a:solidFill>
                      <a:srgbClr val="FF0000"/>
                    </a:solidFill>
                  </a:tcPr>
                </a:tc>
              </a:tr>
              <a:tr h="318438">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r>
                        <a:rPr lang="en-US" sz="1500" b="0" i="0" u="none" strike="noStrike" dirty="0" smtClean="0">
                          <a:solidFill>
                            <a:schemeClr val="tx2"/>
                          </a:solidFill>
                          <a:effectLst/>
                          <a:latin typeface="Arial" pitchFamily="34" charset="0"/>
                          <a:cs typeface="Arial" pitchFamily="34" charset="0"/>
                        </a:rPr>
                        <a:t> / Use</a:t>
                      </a:r>
                      <a:endParaRPr lang="en-US" sz="1500" b="0" i="0" u="none" strike="noStrike" dirty="0">
                        <a:solidFill>
                          <a:schemeClr val="tx2"/>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r>
                        <a:rPr lang="en-US" sz="1500" b="0" i="0" u="none" strike="noStrike" dirty="0" smtClean="0">
                          <a:solidFill>
                            <a:schemeClr val="tx2"/>
                          </a:solidFill>
                          <a:effectLst/>
                          <a:latin typeface="Arial" pitchFamily="34" charset="0"/>
                          <a:cs typeface="Arial" pitchFamily="34" charset="0"/>
                        </a:rPr>
                        <a:t> / Use</a:t>
                      </a:r>
                      <a:endParaRPr lang="en-US" sz="1500" b="0" i="0" u="none" strike="noStrike" dirty="0">
                        <a:solidFill>
                          <a:schemeClr val="tx2"/>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r>
                        <a:rPr lang="en-US" sz="1500" b="0" i="0" u="none" strike="noStrike" dirty="0" smtClean="0">
                          <a:solidFill>
                            <a:schemeClr val="tx2"/>
                          </a:solidFill>
                          <a:effectLst/>
                          <a:latin typeface="Arial" pitchFamily="34" charset="0"/>
                          <a:cs typeface="Arial" pitchFamily="34" charset="0"/>
                        </a:rPr>
                        <a:t> / Use</a:t>
                      </a:r>
                      <a:endParaRPr lang="en-US" sz="1500" b="0" i="0" u="none" strike="noStrike" dirty="0">
                        <a:solidFill>
                          <a:schemeClr val="tx2"/>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c>
                  <a:txBody>
                    <a:bodyPr/>
                    <a:lstStyle/>
                    <a:p>
                      <a:pPr algn="ctr" rtl="0" fontAlgn="t"/>
                      <a:r>
                        <a:rPr lang="en-US" sz="1500" b="0" i="0" u="none" strike="noStrike" dirty="0" err="1" smtClean="0">
                          <a:solidFill>
                            <a:schemeClr val="tx2"/>
                          </a:solidFill>
                          <a:effectLst/>
                          <a:latin typeface="Arial" pitchFamily="34" charset="0"/>
                          <a:cs typeface="Arial" pitchFamily="34" charset="0"/>
                        </a:rPr>
                        <a:t>Keuzeruimte</a:t>
                      </a:r>
                      <a:r>
                        <a:rPr lang="en-US" sz="1500" b="0" i="0" u="none" strike="noStrike" dirty="0" smtClean="0">
                          <a:solidFill>
                            <a:schemeClr val="tx2"/>
                          </a:solidFill>
                          <a:effectLst/>
                          <a:latin typeface="Arial" pitchFamily="34" charset="0"/>
                          <a:cs typeface="Arial" pitchFamily="34" charset="0"/>
                        </a:rPr>
                        <a:t> / Use</a:t>
                      </a:r>
                      <a:endParaRPr lang="en-US" sz="1500" b="0" i="0" u="none" strike="noStrike" dirty="0">
                        <a:solidFill>
                          <a:schemeClr val="tx2"/>
                        </a:solidFill>
                        <a:effectLst/>
                        <a:latin typeface="Arial" pitchFamily="34" charset="0"/>
                        <a:cs typeface="Arial" pitchFamily="34" charset="0"/>
                      </a:endParaRPr>
                    </a:p>
                  </a:txBody>
                  <a:tcPr marL="9525" marR="9525" marT="9528" marB="0">
                    <a:lnL w="12700" cap="flat" cmpd="sng" algn="ctr">
                      <a:solidFill>
                        <a:srgbClr val="101073"/>
                      </a:solidFill>
                      <a:prstDash val="solid"/>
                      <a:round/>
                      <a:headEnd type="none" w="med" len="med"/>
                      <a:tailEnd type="none" w="med" len="med"/>
                    </a:lnL>
                    <a:lnR w="12700" cap="flat" cmpd="sng" algn="ctr">
                      <a:solidFill>
                        <a:srgbClr val="101073"/>
                      </a:solidFill>
                      <a:prstDash val="solid"/>
                      <a:round/>
                      <a:headEnd type="none" w="med" len="med"/>
                      <a:tailEnd type="none" w="med" len="med"/>
                    </a:lnR>
                    <a:lnT w="12700" cap="flat" cmpd="sng" algn="ctr">
                      <a:solidFill>
                        <a:srgbClr val="101073"/>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0000"/>
                    </a:solidFill>
                  </a:tcPr>
                </a:tc>
              </a:tr>
            </a:tbl>
          </a:graphicData>
        </a:graphic>
      </p:graphicFrame>
    </p:spTree>
    <p:extLst>
      <p:ext uri="{BB962C8B-B14F-4D97-AF65-F5344CB8AC3E}">
        <p14:creationId xmlns:p14="http://schemas.microsoft.com/office/powerpoint/2010/main" val="3590191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nl-NL" altLang="en-US" sz="4000" dirty="0" smtClean="0"/>
              <a:t>Aansluitende masteropleidingen</a:t>
            </a:r>
            <a:endParaRPr lang="en-US" altLang="en-US" sz="4000" dirty="0" smtClean="0"/>
          </a:p>
        </p:txBody>
      </p:sp>
      <p:sp>
        <p:nvSpPr>
          <p:cNvPr id="58371" name="Text Box 4"/>
          <p:cNvSpPr>
            <a:spLocks noGrp="1" noChangeArrowheads="1"/>
          </p:cNvSpPr>
          <p:nvPr>
            <p:ph idx="1"/>
          </p:nvPr>
        </p:nvSpPr>
        <p:spPr>
          <a:xfrm>
            <a:off x="611188" y="1384300"/>
            <a:ext cx="7994650" cy="3052763"/>
          </a:xfrm>
        </p:spPr>
        <p:txBody>
          <a:bodyPr/>
          <a:lstStyle/>
          <a:p>
            <a:pPr eaLnBrk="1" hangingPunct="1">
              <a:buFontTx/>
              <a:buNone/>
              <a:defRPr/>
            </a:pPr>
            <a:r>
              <a:rPr lang="nl-NL" sz="2400" dirty="0" smtClean="0"/>
              <a:t>Directe doorstroom mogelijk naar:</a:t>
            </a:r>
          </a:p>
          <a:p>
            <a:pPr eaLnBrk="1" hangingPunct="1">
              <a:defRPr/>
            </a:pPr>
            <a:r>
              <a:rPr lang="nl-NL" sz="2400" b="0" dirty="0" err="1" smtClean="0"/>
              <a:t>Innovation</a:t>
            </a:r>
            <a:r>
              <a:rPr lang="nl-NL" sz="2400" b="0" dirty="0" smtClean="0"/>
              <a:t> Management </a:t>
            </a:r>
          </a:p>
          <a:p>
            <a:pPr eaLnBrk="1" hangingPunct="1">
              <a:defRPr/>
            </a:pPr>
            <a:r>
              <a:rPr lang="nl-NL" sz="2400" b="0" dirty="0"/>
              <a:t>Operations </a:t>
            </a:r>
            <a:r>
              <a:rPr lang="nl-NL" sz="2400" b="0" dirty="0" smtClean="0"/>
              <a:t>Management &amp; </a:t>
            </a:r>
            <a:r>
              <a:rPr lang="nl-NL" sz="2400" b="0" dirty="0" err="1" smtClean="0"/>
              <a:t>Logistics</a:t>
            </a:r>
            <a:endParaRPr lang="nl-NL" sz="2400" b="0" dirty="0" smtClean="0"/>
          </a:p>
          <a:p>
            <a:pPr eaLnBrk="1" hangingPunct="1">
              <a:defRPr/>
            </a:pPr>
            <a:r>
              <a:rPr lang="en-US" sz="2400" b="0" dirty="0"/>
              <a:t>Business Information </a:t>
            </a:r>
            <a:r>
              <a:rPr lang="en-US" sz="2400" b="0" dirty="0" smtClean="0"/>
              <a:t>Systems</a:t>
            </a:r>
          </a:p>
          <a:p>
            <a:pPr eaLnBrk="1" hangingPunct="1">
              <a:defRPr/>
            </a:pPr>
            <a:r>
              <a:rPr lang="en-US" sz="2400" b="0" dirty="0"/>
              <a:t>Construction Management &amp; Engineering</a:t>
            </a:r>
            <a:endParaRPr lang="nl-NL" sz="2400" b="0" dirty="0"/>
          </a:p>
          <a:p>
            <a:pPr eaLnBrk="1" hangingPunct="1">
              <a:defRPr/>
            </a:pPr>
            <a:endParaRPr lang="nl-NL" sz="2400" b="0" dirty="0" smtClean="0"/>
          </a:p>
          <a:p>
            <a:pPr marL="0" indent="0" eaLnBrk="1" hangingPunct="1">
              <a:buFontTx/>
              <a:buNone/>
              <a:defRPr/>
            </a:pPr>
            <a:r>
              <a:rPr lang="nl-NL" sz="2400" dirty="0" smtClean="0"/>
              <a:t>Doorstroom </a:t>
            </a:r>
            <a:r>
              <a:rPr lang="nl-NL" sz="2400" dirty="0"/>
              <a:t>naar andere masters binnen </a:t>
            </a:r>
            <a:r>
              <a:rPr lang="nl-NL" sz="2400" dirty="0" smtClean="0"/>
              <a:t>TU/e </a:t>
            </a:r>
            <a:r>
              <a:rPr lang="nl-NL" sz="2400" b="0" dirty="0" smtClean="0"/>
              <a:t>(afhankelijk </a:t>
            </a:r>
            <a:r>
              <a:rPr lang="nl-NL" sz="2400" b="0" dirty="0"/>
              <a:t>van de vakken in </a:t>
            </a:r>
            <a:r>
              <a:rPr lang="nl-NL" sz="2400" b="0" dirty="0" smtClean="0"/>
              <a:t>keuzeruimte)</a:t>
            </a:r>
          </a:p>
          <a:p>
            <a:pPr marL="0" indent="0" eaLnBrk="1" hangingPunct="1">
              <a:buFontTx/>
              <a:buNone/>
              <a:defRPr/>
            </a:pPr>
            <a:r>
              <a:rPr lang="nl-NL" sz="2400" dirty="0" smtClean="0"/>
              <a:t/>
            </a:r>
            <a:br>
              <a:rPr lang="nl-NL" sz="2400" dirty="0" smtClean="0"/>
            </a:br>
            <a:r>
              <a:rPr lang="nl-NL" sz="2400" dirty="0" smtClean="0"/>
              <a:t>Doorstroom </a:t>
            </a:r>
            <a:r>
              <a:rPr lang="nl-NL" sz="2400" dirty="0"/>
              <a:t>mogelijk naar andere masters buiten </a:t>
            </a:r>
            <a:r>
              <a:rPr lang="nl-NL" sz="2400" dirty="0" smtClean="0"/>
              <a:t>TU/e </a:t>
            </a:r>
            <a:endParaRPr lang="nl-NL" sz="2400" dirty="0"/>
          </a:p>
          <a:p>
            <a:pPr marL="0" indent="0" eaLnBrk="1" hangingPunct="1">
              <a:buFontTx/>
              <a:buNone/>
              <a:defRPr/>
            </a:pPr>
            <a:r>
              <a:rPr lang="nl-NL" i="1" dirty="0" smtClean="0"/>
              <a:t> </a:t>
            </a:r>
          </a:p>
        </p:txBody>
      </p:sp>
    </p:spTree>
    <p:extLst>
      <p:ext uri="{BB962C8B-B14F-4D97-AF65-F5344CB8AC3E}">
        <p14:creationId xmlns:p14="http://schemas.microsoft.com/office/powerpoint/2010/main" val="37866669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z="4000" dirty="0" smtClean="0"/>
              <a:t>Domain MSc OML</a:t>
            </a:r>
          </a:p>
        </p:txBody>
      </p:sp>
      <p:sp>
        <p:nvSpPr>
          <p:cNvPr id="36867" name="Content Placeholder 2"/>
          <p:cNvSpPr>
            <a:spLocks noGrp="1"/>
          </p:cNvSpPr>
          <p:nvPr>
            <p:ph idx="1"/>
          </p:nvPr>
        </p:nvSpPr>
        <p:spPr/>
        <p:txBody>
          <a:bodyPr/>
          <a:lstStyle/>
          <a:p>
            <a:pPr marL="0" indent="0" eaLnBrk="1" hangingPunct="1">
              <a:buNone/>
            </a:pPr>
            <a:r>
              <a:rPr lang="en-US" altLang="en-US" sz="2400" dirty="0" smtClean="0">
                <a:solidFill>
                  <a:srgbClr val="000066"/>
                </a:solidFill>
              </a:rPr>
              <a:t>Operations Management &amp; Logistics deals with the modeling, analysis and management of operational business processes, i.e. processes that are essential in delivering a product or service to a customer</a:t>
            </a:r>
          </a:p>
          <a:p>
            <a:pPr lvl="1" eaLnBrk="1" hangingPunct="1"/>
            <a:r>
              <a:rPr lang="en-US" altLang="en-US" sz="2000" dirty="0" smtClean="0">
                <a:solidFill>
                  <a:srgbClr val="000066"/>
                </a:solidFill>
              </a:rPr>
              <a:t>Manufacturing</a:t>
            </a:r>
          </a:p>
          <a:p>
            <a:pPr lvl="2" eaLnBrk="1" hangingPunct="1"/>
            <a:r>
              <a:rPr lang="en-US" altLang="en-US" sz="2000" dirty="0" smtClean="0">
                <a:solidFill>
                  <a:srgbClr val="000066"/>
                </a:solidFill>
              </a:rPr>
              <a:t>Production control and production management</a:t>
            </a:r>
          </a:p>
          <a:p>
            <a:pPr lvl="1" eaLnBrk="1" hangingPunct="1"/>
            <a:r>
              <a:rPr lang="en-US" altLang="en-US" sz="2000" dirty="0" smtClean="0">
                <a:solidFill>
                  <a:srgbClr val="000066"/>
                </a:solidFill>
              </a:rPr>
              <a:t>Services</a:t>
            </a:r>
          </a:p>
          <a:p>
            <a:pPr lvl="2" eaLnBrk="1" hangingPunct="1"/>
            <a:r>
              <a:rPr lang="en-US" altLang="en-US" sz="2000" dirty="0" smtClean="0">
                <a:solidFill>
                  <a:srgbClr val="000066"/>
                </a:solidFill>
              </a:rPr>
              <a:t>Workflow modeling and workflow management</a:t>
            </a:r>
          </a:p>
          <a:p>
            <a:pPr lvl="2" eaLnBrk="1" hangingPunct="1"/>
            <a:r>
              <a:rPr lang="en-US" altLang="en-US" sz="2000" dirty="0" smtClean="0">
                <a:solidFill>
                  <a:srgbClr val="000066"/>
                </a:solidFill>
              </a:rPr>
              <a:t>Health care operations management</a:t>
            </a:r>
          </a:p>
          <a:p>
            <a:pPr lvl="1" eaLnBrk="1" hangingPunct="1"/>
            <a:r>
              <a:rPr lang="en-US" altLang="en-US" sz="2000" dirty="0" smtClean="0">
                <a:solidFill>
                  <a:srgbClr val="000066"/>
                </a:solidFill>
              </a:rPr>
              <a:t>Logistics</a:t>
            </a:r>
          </a:p>
          <a:p>
            <a:pPr lvl="2" eaLnBrk="1" hangingPunct="1"/>
            <a:r>
              <a:rPr lang="en-US" altLang="en-US" sz="2000" dirty="0" smtClean="0">
                <a:solidFill>
                  <a:srgbClr val="000066"/>
                </a:solidFill>
              </a:rPr>
              <a:t>Supply chain management, inventory management</a:t>
            </a:r>
          </a:p>
          <a:p>
            <a:pPr lvl="2" eaLnBrk="1" hangingPunct="1"/>
            <a:r>
              <a:rPr lang="en-US" altLang="en-US" sz="2000" dirty="0" smtClean="0">
                <a:solidFill>
                  <a:srgbClr val="000066"/>
                </a:solidFill>
              </a:rPr>
              <a:t>Transportation optimization</a:t>
            </a:r>
          </a:p>
        </p:txBody>
      </p:sp>
    </p:spTree>
    <p:extLst>
      <p:ext uri="{BB962C8B-B14F-4D97-AF65-F5344CB8AC3E}">
        <p14:creationId xmlns:p14="http://schemas.microsoft.com/office/powerpoint/2010/main" val="35521709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686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86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867">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686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86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8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nl-NL" altLang="en-US" sz="4000" dirty="0" smtClean="0"/>
              <a:t>OML: different research </a:t>
            </a:r>
            <a:r>
              <a:rPr lang="nl-NL" altLang="en-US" sz="4000" dirty="0" err="1" smtClean="0"/>
              <a:t>interests</a:t>
            </a:r>
            <a:r>
              <a:rPr lang="nl-NL" altLang="en-US" sz="4000" dirty="0" smtClean="0"/>
              <a:t/>
            </a:r>
            <a:br>
              <a:rPr lang="nl-NL" altLang="en-US" sz="4000" dirty="0" smtClean="0"/>
            </a:br>
            <a:endParaRPr lang="en-US" altLang="en-US" sz="4000" dirty="0" smtClean="0"/>
          </a:p>
        </p:txBody>
      </p:sp>
      <p:sp>
        <p:nvSpPr>
          <p:cNvPr id="37891" name="Rectangle 3"/>
          <p:cNvSpPr>
            <a:spLocks noGrp="1" noChangeArrowheads="1"/>
          </p:cNvSpPr>
          <p:nvPr>
            <p:ph idx="1"/>
          </p:nvPr>
        </p:nvSpPr>
        <p:spPr/>
        <p:txBody>
          <a:bodyPr/>
          <a:lstStyle/>
          <a:p>
            <a:pPr>
              <a:lnSpc>
                <a:spcPct val="80000"/>
              </a:lnSpc>
            </a:pPr>
            <a:r>
              <a:rPr lang="nl-NL" altLang="en-US" sz="2800" smtClean="0">
                <a:latin typeface="Calibri" panose="020F0502020204030204" pitchFamily="34" charset="0"/>
              </a:rPr>
              <a:t>incentives and motivation</a:t>
            </a:r>
          </a:p>
          <a:p>
            <a:pPr>
              <a:lnSpc>
                <a:spcPct val="80000"/>
              </a:lnSpc>
            </a:pPr>
            <a:r>
              <a:rPr lang="nl-NL" altLang="en-US" sz="2800" smtClean="0">
                <a:latin typeface="Calibri" panose="020F0502020204030204" pitchFamily="34" charset="0"/>
              </a:rPr>
              <a:t>impact of stress and well-being on performance</a:t>
            </a:r>
          </a:p>
          <a:p>
            <a:pPr>
              <a:lnSpc>
                <a:spcPct val="80000"/>
              </a:lnSpc>
            </a:pPr>
            <a:r>
              <a:rPr lang="nl-NL" altLang="en-US" sz="2800" smtClean="0">
                <a:latin typeface="Calibri" panose="020F0502020204030204" pitchFamily="34" charset="0"/>
              </a:rPr>
              <a:t>business process modeling</a:t>
            </a:r>
          </a:p>
          <a:p>
            <a:pPr>
              <a:lnSpc>
                <a:spcPct val="80000"/>
              </a:lnSpc>
            </a:pPr>
            <a:r>
              <a:rPr lang="nl-NL" altLang="en-US" sz="2800" smtClean="0">
                <a:latin typeface="Calibri" panose="020F0502020204030204" pitchFamily="34" charset="0"/>
              </a:rPr>
              <a:t>ICT architectures</a:t>
            </a:r>
          </a:p>
          <a:p>
            <a:pPr>
              <a:lnSpc>
                <a:spcPct val="80000"/>
              </a:lnSpc>
            </a:pPr>
            <a:r>
              <a:rPr lang="nl-NL" altLang="en-US" sz="2800" smtClean="0">
                <a:latin typeface="Calibri" panose="020F0502020204030204" pitchFamily="34" charset="0"/>
              </a:rPr>
              <a:t>software engineering</a:t>
            </a:r>
          </a:p>
          <a:p>
            <a:pPr>
              <a:lnSpc>
                <a:spcPct val="80000"/>
              </a:lnSpc>
            </a:pPr>
            <a:r>
              <a:rPr lang="nl-NL" altLang="en-US" sz="2800" smtClean="0">
                <a:latin typeface="Calibri" panose="020F0502020204030204" pitchFamily="34" charset="0"/>
              </a:rPr>
              <a:t>production planning</a:t>
            </a:r>
          </a:p>
          <a:p>
            <a:pPr>
              <a:lnSpc>
                <a:spcPct val="80000"/>
              </a:lnSpc>
            </a:pPr>
            <a:r>
              <a:rPr lang="nl-NL" altLang="en-US" sz="2800" smtClean="0">
                <a:latin typeface="Calibri" panose="020F0502020204030204" pitchFamily="34" charset="0"/>
              </a:rPr>
              <a:t>inventory control &amp; supply chain planning</a:t>
            </a:r>
          </a:p>
          <a:p>
            <a:pPr>
              <a:lnSpc>
                <a:spcPct val="80000"/>
              </a:lnSpc>
            </a:pPr>
            <a:r>
              <a:rPr lang="nl-NL" altLang="en-US" sz="2800" smtClean="0">
                <a:latin typeface="Calibri" panose="020F0502020204030204" pitchFamily="34" charset="0"/>
              </a:rPr>
              <a:t>operational finance</a:t>
            </a:r>
          </a:p>
          <a:p>
            <a:pPr>
              <a:lnSpc>
                <a:spcPct val="80000"/>
              </a:lnSpc>
            </a:pPr>
            <a:r>
              <a:rPr lang="nl-NL" altLang="en-US" sz="2800" smtClean="0">
                <a:latin typeface="Calibri" panose="020F0502020204030204" pitchFamily="34" charset="0"/>
              </a:rPr>
              <a:t>quality and reliability engineering</a:t>
            </a:r>
          </a:p>
          <a:p>
            <a:pPr>
              <a:lnSpc>
                <a:spcPct val="80000"/>
              </a:lnSpc>
            </a:pPr>
            <a:r>
              <a:rPr lang="nl-NL" altLang="en-US" sz="2800" smtClean="0">
                <a:latin typeface="Calibri" panose="020F0502020204030204" pitchFamily="34" charset="0"/>
              </a:rPr>
              <a:t>…</a:t>
            </a:r>
          </a:p>
          <a:p>
            <a:pPr lvl="1">
              <a:lnSpc>
                <a:spcPct val="80000"/>
              </a:lnSpc>
              <a:buFontTx/>
              <a:buNone/>
            </a:pPr>
            <a:endParaRPr lang="nl-NL" altLang="en-US" sz="2000" smtClean="0">
              <a:latin typeface="Calibri" panose="020F0502020204030204" pitchFamily="34" charset="0"/>
            </a:endParaRPr>
          </a:p>
          <a:p>
            <a:pPr>
              <a:lnSpc>
                <a:spcPct val="80000"/>
              </a:lnSpc>
            </a:pPr>
            <a:endParaRPr lang="en-US" altLang="en-US" smtClean="0">
              <a:latin typeface="Calibri" panose="020F0502020204030204" pitchFamily="34" charset="0"/>
            </a:endParaRPr>
          </a:p>
        </p:txBody>
      </p:sp>
      <p:sp>
        <p:nvSpPr>
          <p:cNvPr id="4" name="Footer Placeholder 3"/>
          <p:cNvSpPr>
            <a:spLocks noGrp="1"/>
          </p:cNvSpPr>
          <p:nvPr>
            <p:ph type="ftr" sz="quarter" idx="10"/>
          </p:nvPr>
        </p:nvSpPr>
        <p:spPr>
          <a:xfrm>
            <a:off x="7527925" y="6548438"/>
            <a:ext cx="647700" cy="187325"/>
          </a:xfrm>
        </p:spPr>
        <p:txBody>
          <a:bodyPr/>
          <a:lstStyle/>
          <a:p>
            <a:pPr>
              <a:defRPr/>
            </a:pPr>
            <a:r>
              <a:rPr lang="en-US" sz="800" smtClean="0">
                <a:solidFill>
                  <a:schemeClr val="tx2"/>
                </a:solidFill>
              </a:rPr>
              <a:t>/School of Industrial Engineering</a:t>
            </a:r>
            <a:endParaRPr lang="en-US" sz="800" dirty="0">
              <a:solidFill>
                <a:schemeClr val="tx2"/>
              </a:solidFill>
            </a:endParaRPr>
          </a:p>
        </p:txBody>
      </p:sp>
    </p:spTree>
    <p:extLst>
      <p:ext uri="{BB962C8B-B14F-4D97-AF65-F5344CB8AC3E}">
        <p14:creationId xmlns:p14="http://schemas.microsoft.com/office/powerpoint/2010/main" val="3889463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nl-NL" altLang="en-US" sz="4000" dirty="0" smtClean="0"/>
              <a:t>MSc OML Program </a:t>
            </a:r>
            <a:r>
              <a:rPr lang="nl-NL" altLang="en-US" sz="4000" dirty="0" err="1" smtClean="0"/>
              <a:t>Structure</a:t>
            </a:r>
            <a:r>
              <a:rPr lang="nl-NL" altLang="en-US" sz="4000" dirty="0" smtClean="0"/>
              <a:t> </a:t>
            </a:r>
            <a:endParaRPr lang="en-US" altLang="en-US" sz="4000" dirty="0" smtClean="0"/>
          </a:p>
        </p:txBody>
      </p:sp>
      <p:sp>
        <p:nvSpPr>
          <p:cNvPr id="46083" name="Content Placeholder 2"/>
          <p:cNvSpPr>
            <a:spLocks noGrp="1"/>
          </p:cNvSpPr>
          <p:nvPr>
            <p:ph idx="1"/>
          </p:nvPr>
        </p:nvSpPr>
        <p:spPr/>
        <p:txBody>
          <a:bodyPr/>
          <a:lstStyle/>
          <a:p>
            <a:r>
              <a:rPr lang="nl-NL" altLang="en-US" sz="2400" dirty="0" smtClean="0"/>
              <a:t>Courses </a:t>
            </a:r>
            <a:r>
              <a:rPr lang="nl-NL" altLang="en-US" sz="2400" dirty="0" err="1" smtClean="0"/>
              <a:t>fall</a:t>
            </a:r>
            <a:r>
              <a:rPr lang="nl-NL" altLang="en-US" sz="2400" dirty="0" smtClean="0"/>
              <a:t> </a:t>
            </a:r>
            <a:r>
              <a:rPr lang="nl-NL" altLang="en-US" sz="2400" dirty="0" err="1" smtClean="0"/>
              <a:t>into</a:t>
            </a:r>
            <a:r>
              <a:rPr lang="nl-NL" altLang="en-US" sz="2400" dirty="0" smtClean="0"/>
              <a:t> </a:t>
            </a:r>
            <a:r>
              <a:rPr lang="nl-NL" altLang="en-US" sz="2400" dirty="0" err="1" smtClean="0"/>
              <a:t>four</a:t>
            </a:r>
            <a:r>
              <a:rPr lang="nl-NL" altLang="en-US" sz="2400" dirty="0" smtClean="0"/>
              <a:t> </a:t>
            </a:r>
            <a:r>
              <a:rPr lang="nl-NL" altLang="en-US" sz="2400" dirty="0" err="1" smtClean="0"/>
              <a:t>categories</a:t>
            </a:r>
            <a:r>
              <a:rPr lang="nl-NL" altLang="en-US" sz="2400" dirty="0" smtClean="0"/>
              <a:t>:</a:t>
            </a:r>
          </a:p>
          <a:p>
            <a:pPr lvl="1"/>
            <a:r>
              <a:rPr lang="nl-NL" altLang="en-US" sz="2000" dirty="0" err="1" smtClean="0"/>
              <a:t>Core</a:t>
            </a:r>
            <a:r>
              <a:rPr lang="nl-NL" altLang="en-US" sz="2000" dirty="0" smtClean="0"/>
              <a:t> courses (10 </a:t>
            </a:r>
            <a:r>
              <a:rPr lang="nl-NL" altLang="en-US" sz="2000" dirty="0" err="1" smtClean="0"/>
              <a:t>ects</a:t>
            </a:r>
            <a:r>
              <a:rPr lang="nl-NL" altLang="en-US" sz="2000" dirty="0" smtClean="0"/>
              <a:t>)</a:t>
            </a:r>
          </a:p>
          <a:p>
            <a:pPr lvl="1"/>
            <a:r>
              <a:rPr lang="nl-NL" altLang="en-US" sz="2000" dirty="0" smtClean="0"/>
              <a:t>Track </a:t>
            </a:r>
            <a:r>
              <a:rPr lang="nl-NL" altLang="en-US" sz="2000" dirty="0" err="1" smtClean="0"/>
              <a:t>core</a:t>
            </a:r>
            <a:r>
              <a:rPr lang="nl-NL" altLang="en-US" sz="2000" dirty="0" smtClean="0"/>
              <a:t> courses (20 </a:t>
            </a:r>
            <a:r>
              <a:rPr lang="nl-NL" altLang="en-US" sz="2000" dirty="0" err="1" smtClean="0"/>
              <a:t>ects</a:t>
            </a:r>
            <a:r>
              <a:rPr lang="nl-NL" altLang="en-US" sz="2000" dirty="0" smtClean="0"/>
              <a:t>)</a:t>
            </a:r>
          </a:p>
          <a:p>
            <a:pPr lvl="1"/>
            <a:r>
              <a:rPr lang="nl-NL" altLang="en-US" sz="2000" dirty="0" err="1" smtClean="0"/>
              <a:t>Specialization</a:t>
            </a:r>
            <a:r>
              <a:rPr lang="nl-NL" altLang="en-US" sz="2000" dirty="0" smtClean="0"/>
              <a:t> </a:t>
            </a:r>
            <a:r>
              <a:rPr lang="nl-NL" altLang="en-US" sz="2000" dirty="0" err="1" smtClean="0"/>
              <a:t>electives</a:t>
            </a:r>
            <a:r>
              <a:rPr lang="nl-NL" altLang="en-US" sz="2000" dirty="0" smtClean="0"/>
              <a:t> (min 15 </a:t>
            </a:r>
            <a:r>
              <a:rPr lang="nl-NL" altLang="en-US" sz="2000" dirty="0" err="1" smtClean="0"/>
              <a:t>ects</a:t>
            </a:r>
            <a:r>
              <a:rPr lang="nl-NL" altLang="en-US" sz="2000" dirty="0" smtClean="0"/>
              <a:t>)</a:t>
            </a:r>
          </a:p>
          <a:p>
            <a:pPr lvl="1"/>
            <a:r>
              <a:rPr lang="nl-NL" altLang="en-US" sz="2000" dirty="0" smtClean="0"/>
              <a:t>Free </a:t>
            </a:r>
            <a:r>
              <a:rPr lang="nl-NL" altLang="en-US" sz="2000" dirty="0" err="1" smtClean="0"/>
              <a:t>electives</a:t>
            </a:r>
            <a:r>
              <a:rPr lang="nl-NL" altLang="en-US" sz="2000" dirty="0" smtClean="0"/>
              <a:t> (max 40 </a:t>
            </a:r>
            <a:r>
              <a:rPr lang="nl-NL" altLang="en-US" sz="2000" dirty="0" err="1" smtClean="0"/>
              <a:t>ects</a:t>
            </a:r>
            <a:r>
              <a:rPr lang="nl-NL" altLang="en-US" sz="2000" dirty="0" smtClean="0"/>
              <a:t>)</a:t>
            </a:r>
          </a:p>
          <a:p>
            <a:pPr lvl="2"/>
            <a:r>
              <a:rPr lang="nl-NL" altLang="en-US" sz="2000" dirty="0" err="1" smtClean="0"/>
              <a:t>Can</a:t>
            </a:r>
            <a:r>
              <a:rPr lang="nl-NL" altLang="en-US" sz="2000" dirty="0" smtClean="0"/>
              <a:t> </a:t>
            </a:r>
            <a:r>
              <a:rPr lang="nl-NL" altLang="en-US" sz="2000" dirty="0" err="1" smtClean="0"/>
              <a:t>also</a:t>
            </a:r>
            <a:r>
              <a:rPr lang="nl-NL" altLang="en-US" sz="2000" dirty="0" smtClean="0"/>
              <a:t> take </a:t>
            </a:r>
            <a:r>
              <a:rPr lang="nl-NL" altLang="en-US" sz="2000" dirty="0" err="1" smtClean="0"/>
              <a:t>homologation</a:t>
            </a:r>
            <a:r>
              <a:rPr lang="nl-NL" altLang="en-US" sz="2000" dirty="0" smtClean="0"/>
              <a:t> courses (max 15 </a:t>
            </a:r>
            <a:r>
              <a:rPr lang="nl-NL" altLang="en-US" sz="2000" dirty="0" err="1" smtClean="0"/>
              <a:t>ects</a:t>
            </a:r>
            <a:r>
              <a:rPr lang="nl-NL" altLang="en-US" sz="2000" dirty="0" smtClean="0"/>
              <a:t>)</a:t>
            </a:r>
          </a:p>
          <a:p>
            <a:pPr marL="408384" lvl="2" indent="0">
              <a:buNone/>
            </a:pPr>
            <a:endParaRPr lang="nl-NL" altLang="en-US" sz="2000" dirty="0" smtClean="0"/>
          </a:p>
          <a:p>
            <a:r>
              <a:rPr lang="nl-NL" altLang="en-US" sz="2400" dirty="0" smtClean="0"/>
              <a:t>MSc Thesis:</a:t>
            </a:r>
          </a:p>
          <a:p>
            <a:pPr lvl="1" eaLnBrk="1" hangingPunct="1"/>
            <a:r>
              <a:rPr lang="nl-NL" altLang="en-US" sz="2000" dirty="0" err="1" smtClean="0"/>
              <a:t>Literature</a:t>
            </a:r>
            <a:r>
              <a:rPr lang="nl-NL" altLang="en-US" sz="2000" dirty="0" smtClean="0"/>
              <a:t> review (5 </a:t>
            </a:r>
            <a:r>
              <a:rPr lang="nl-NL" altLang="en-US" sz="2000" dirty="0" err="1" smtClean="0"/>
              <a:t>ects</a:t>
            </a:r>
            <a:r>
              <a:rPr lang="nl-NL" altLang="en-US" sz="2000" dirty="0" smtClean="0"/>
              <a:t>)</a:t>
            </a:r>
          </a:p>
          <a:p>
            <a:pPr lvl="1" eaLnBrk="1" hangingPunct="1"/>
            <a:r>
              <a:rPr lang="nl-NL" altLang="en-US" sz="2000" dirty="0" smtClean="0"/>
              <a:t>Research </a:t>
            </a:r>
            <a:r>
              <a:rPr lang="nl-NL" altLang="en-US" sz="2000" dirty="0" err="1" smtClean="0"/>
              <a:t>proposal</a:t>
            </a:r>
            <a:r>
              <a:rPr lang="nl-NL" altLang="en-US" sz="2000" dirty="0" smtClean="0"/>
              <a:t> + Thesis </a:t>
            </a:r>
            <a:r>
              <a:rPr lang="nl-NL" altLang="en-US" sz="2000" dirty="0" err="1" smtClean="0"/>
              <a:t>work</a:t>
            </a:r>
            <a:r>
              <a:rPr lang="nl-NL" altLang="en-US" sz="2000" dirty="0" smtClean="0"/>
              <a:t>: (30 </a:t>
            </a:r>
            <a:r>
              <a:rPr lang="nl-NL" altLang="en-US" sz="2000" dirty="0" err="1" smtClean="0"/>
              <a:t>ects</a:t>
            </a:r>
            <a:r>
              <a:rPr lang="nl-NL" altLang="en-US" sz="2000" dirty="0" smtClean="0"/>
              <a:t>)</a:t>
            </a:r>
          </a:p>
          <a:p>
            <a:pPr lvl="1" eaLnBrk="1" hangingPunct="1"/>
            <a:r>
              <a:rPr lang="nl-NL" altLang="en-US" sz="2000" dirty="0" smtClean="0"/>
              <a:t>More </a:t>
            </a:r>
            <a:r>
              <a:rPr lang="nl-NL" altLang="en-US" sz="2000" dirty="0" err="1" smtClean="0"/>
              <a:t>than</a:t>
            </a:r>
            <a:r>
              <a:rPr lang="nl-NL" altLang="en-US" sz="2000" dirty="0" smtClean="0"/>
              <a:t> 90% of the </a:t>
            </a:r>
            <a:r>
              <a:rPr lang="nl-NL" altLang="en-US" sz="2000" dirty="0" err="1" smtClean="0"/>
              <a:t>projects</a:t>
            </a:r>
            <a:r>
              <a:rPr lang="nl-NL" altLang="en-US" sz="2000" dirty="0" smtClean="0"/>
              <a:t> are </a:t>
            </a:r>
            <a:r>
              <a:rPr lang="nl-NL" altLang="en-US" sz="2000" dirty="0" err="1" smtClean="0"/>
              <a:t>conducted</a:t>
            </a:r>
            <a:r>
              <a:rPr lang="nl-NL" altLang="en-US" sz="2000" dirty="0" smtClean="0"/>
              <a:t> </a:t>
            </a:r>
            <a:br>
              <a:rPr lang="nl-NL" altLang="en-US" sz="2000" dirty="0" smtClean="0"/>
            </a:br>
            <a:r>
              <a:rPr lang="nl-NL" altLang="en-US" sz="2000" dirty="0" smtClean="0"/>
              <a:t>in </a:t>
            </a:r>
            <a:r>
              <a:rPr lang="nl-NL" altLang="en-US" sz="2000" dirty="0" err="1" smtClean="0"/>
              <a:t>industry</a:t>
            </a:r>
            <a:endParaRPr lang="nl-NL" altLang="en-US" sz="2000" dirty="0" smtClean="0"/>
          </a:p>
          <a:p>
            <a:endParaRPr lang="en-US" altLang="en-US" sz="2400" dirty="0" smtClean="0"/>
          </a:p>
        </p:txBody>
      </p:sp>
      <p:sp>
        <p:nvSpPr>
          <p:cNvPr id="4" name="Footer Placeholder 3"/>
          <p:cNvSpPr>
            <a:spLocks noGrp="1"/>
          </p:cNvSpPr>
          <p:nvPr>
            <p:ph type="ftr" sz="quarter" idx="10"/>
          </p:nvPr>
        </p:nvSpPr>
        <p:spPr/>
        <p:txBody>
          <a:bodyPr/>
          <a:lstStyle/>
          <a:p>
            <a:pPr>
              <a:defRPr/>
            </a:pPr>
            <a:r>
              <a:rPr lang="nl-NL" smtClean="0"/>
              <a:t>/ School of Industrial Engineering</a:t>
            </a:r>
            <a:endParaRPr lang="nl-NL"/>
          </a:p>
        </p:txBody>
      </p:sp>
      <p:sp>
        <p:nvSpPr>
          <p:cNvPr id="5" name="Slide Number Placeholder 4"/>
          <p:cNvSpPr>
            <a:spLocks noGrp="1"/>
          </p:cNvSpPr>
          <p:nvPr>
            <p:ph type="sldNum" sz="quarter" idx="11"/>
          </p:nvPr>
        </p:nvSpPr>
        <p:spPr/>
        <p:txBody>
          <a:bodyPr/>
          <a:lstStyle>
            <a:lvl1pPr eaLnBrk="0" hangingPunct="0">
              <a:defRPr sz="2000">
                <a:solidFill>
                  <a:srgbClr val="002648"/>
                </a:solidFill>
                <a:latin typeface="Arial" panose="020B0604020202020204" pitchFamily="34" charset="0"/>
                <a:cs typeface="Arial" panose="020B0604020202020204" pitchFamily="34" charset="0"/>
              </a:defRPr>
            </a:lvl1pPr>
            <a:lvl2pPr marL="742950" indent="-285750" eaLnBrk="0" hangingPunct="0">
              <a:defRPr sz="2000">
                <a:solidFill>
                  <a:srgbClr val="002648"/>
                </a:solidFill>
                <a:latin typeface="Arial" panose="020B0604020202020204" pitchFamily="34" charset="0"/>
                <a:cs typeface="Arial" panose="020B0604020202020204" pitchFamily="34" charset="0"/>
              </a:defRPr>
            </a:lvl2pPr>
            <a:lvl3pPr marL="1143000" indent="-228600" eaLnBrk="0" hangingPunct="0">
              <a:defRPr sz="2000">
                <a:solidFill>
                  <a:srgbClr val="002648"/>
                </a:solidFill>
                <a:latin typeface="Arial" panose="020B0604020202020204" pitchFamily="34" charset="0"/>
                <a:cs typeface="Arial" panose="020B0604020202020204" pitchFamily="34" charset="0"/>
              </a:defRPr>
            </a:lvl3pPr>
            <a:lvl4pPr marL="1600200" indent="-228600" eaLnBrk="0" hangingPunct="0">
              <a:defRPr sz="2000">
                <a:solidFill>
                  <a:srgbClr val="002648"/>
                </a:solidFill>
                <a:latin typeface="Arial" panose="020B0604020202020204" pitchFamily="34" charset="0"/>
                <a:cs typeface="Arial" panose="020B0604020202020204" pitchFamily="34" charset="0"/>
              </a:defRPr>
            </a:lvl4pPr>
            <a:lvl5pPr marL="2057400" indent="-228600" eaLnBrk="0" hangingPunct="0">
              <a:defRPr sz="2000">
                <a:solidFill>
                  <a:srgbClr val="002648"/>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9pPr>
          </a:lstStyle>
          <a:p>
            <a:pPr eaLnBrk="1" hangingPunct="1"/>
            <a:r>
              <a:rPr lang="nl-NL" altLang="nl-NL" sz="800">
                <a:solidFill>
                  <a:schemeClr val="tx2"/>
                </a:solidFill>
              </a:rPr>
              <a:t>PAGE </a:t>
            </a:r>
            <a:fld id="{2E910C11-3E74-4629-959C-15E0B5D57AA9}" type="slidenum">
              <a:rPr lang="nl-NL" altLang="nl-NL" sz="800">
                <a:solidFill>
                  <a:schemeClr val="tx2"/>
                </a:solidFill>
              </a:rPr>
              <a:pPr eaLnBrk="1" hangingPunct="1"/>
              <a:t>21</a:t>
            </a:fld>
            <a:endParaRPr lang="nl-NL" altLang="nl-NL" sz="800">
              <a:solidFill>
                <a:schemeClr val="tx2"/>
              </a:solidFill>
            </a:endParaRPr>
          </a:p>
        </p:txBody>
      </p:sp>
    </p:spTree>
    <p:extLst>
      <p:ext uri="{BB962C8B-B14F-4D97-AF65-F5344CB8AC3E}">
        <p14:creationId xmlns:p14="http://schemas.microsoft.com/office/powerpoint/2010/main" val="41347300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nl-NL" altLang="en-US" sz="4000" dirty="0" smtClean="0"/>
              <a:t>MSc OML Tracks</a:t>
            </a:r>
            <a:endParaRPr lang="en-US" altLang="en-US" sz="4000" dirty="0" smtClean="0"/>
          </a:p>
        </p:txBody>
      </p:sp>
      <p:sp>
        <p:nvSpPr>
          <p:cNvPr id="3" name="Content Placeholder 2"/>
          <p:cNvSpPr>
            <a:spLocks noGrp="1"/>
          </p:cNvSpPr>
          <p:nvPr>
            <p:ph idx="1"/>
          </p:nvPr>
        </p:nvSpPr>
        <p:spPr/>
        <p:txBody>
          <a:bodyPr/>
          <a:lstStyle/>
          <a:p>
            <a:pPr marL="0" indent="0">
              <a:buFontTx/>
              <a:buNone/>
              <a:defRPr/>
            </a:pPr>
            <a:r>
              <a:rPr lang="en-US" sz="2400" dirty="0" smtClean="0"/>
              <a:t>	1</a:t>
            </a:r>
            <a:r>
              <a:rPr lang="en-US" sz="2400" dirty="0"/>
              <a:t>. </a:t>
            </a:r>
            <a:r>
              <a:rPr lang="en-US" sz="2400" dirty="0" smtClean="0"/>
              <a:t>Healthcare</a:t>
            </a:r>
            <a:endParaRPr lang="en-US" sz="2400" dirty="0"/>
          </a:p>
          <a:p>
            <a:pPr marL="0" indent="0">
              <a:buFontTx/>
              <a:buNone/>
              <a:defRPr/>
            </a:pPr>
            <a:r>
              <a:rPr lang="en-US" sz="2400" dirty="0" smtClean="0"/>
              <a:t>	2</a:t>
            </a:r>
            <a:r>
              <a:rPr lang="en-US" sz="2400" dirty="0"/>
              <a:t>. </a:t>
            </a:r>
            <a:r>
              <a:rPr lang="en-US" sz="2400" dirty="0" smtClean="0"/>
              <a:t>Capital Goods</a:t>
            </a:r>
            <a:endParaRPr lang="en-US" sz="2400" dirty="0"/>
          </a:p>
          <a:p>
            <a:pPr marL="0" indent="0">
              <a:buFontTx/>
              <a:buNone/>
              <a:defRPr/>
            </a:pPr>
            <a:r>
              <a:rPr lang="en-US" sz="2400" dirty="0" smtClean="0"/>
              <a:t>	3</a:t>
            </a:r>
            <a:r>
              <a:rPr lang="en-US" sz="2400" dirty="0"/>
              <a:t>. </a:t>
            </a:r>
            <a:r>
              <a:rPr lang="en-US" sz="2400" dirty="0" smtClean="0"/>
              <a:t>Consumer Goods </a:t>
            </a:r>
            <a:endParaRPr lang="en-US" sz="2400" dirty="0"/>
          </a:p>
          <a:p>
            <a:pPr marL="0" indent="0">
              <a:buFontTx/>
              <a:buNone/>
              <a:defRPr/>
            </a:pPr>
            <a:r>
              <a:rPr lang="en-US" sz="2400" dirty="0" smtClean="0"/>
              <a:t>	4</a:t>
            </a:r>
            <a:r>
              <a:rPr lang="en-US" sz="2400" dirty="0"/>
              <a:t>. Service </a:t>
            </a:r>
            <a:r>
              <a:rPr lang="en-US" sz="2400" dirty="0" smtClean="0"/>
              <a:t>Operations</a:t>
            </a:r>
          </a:p>
          <a:p>
            <a:pPr marL="0" indent="0">
              <a:buFontTx/>
              <a:buNone/>
              <a:defRPr/>
            </a:pPr>
            <a:r>
              <a:rPr lang="en-US" sz="2400" dirty="0" smtClean="0"/>
              <a:t>	5. Transportation</a:t>
            </a:r>
          </a:p>
          <a:p>
            <a:pPr marL="0" indent="0">
              <a:buFontTx/>
              <a:buNone/>
              <a:defRPr/>
            </a:pPr>
            <a:r>
              <a:rPr lang="nl-NL" sz="2400" dirty="0" smtClean="0"/>
              <a:t>           (+ a Free Track </a:t>
            </a:r>
            <a:r>
              <a:rPr lang="nl-NL" sz="2400" dirty="0" err="1" smtClean="0"/>
              <a:t>for</a:t>
            </a:r>
            <a:r>
              <a:rPr lang="nl-NL" sz="2400" dirty="0" smtClean="0"/>
              <a:t> </a:t>
            </a:r>
            <a:r>
              <a:rPr lang="nl-NL" sz="2400" dirty="0" err="1" smtClean="0"/>
              <a:t>honors</a:t>
            </a:r>
            <a:r>
              <a:rPr lang="nl-NL" sz="2400" dirty="0" smtClean="0"/>
              <a:t> </a:t>
            </a:r>
            <a:r>
              <a:rPr lang="nl-NL" sz="2400" dirty="0" err="1" smtClean="0"/>
              <a:t>students</a:t>
            </a:r>
            <a:r>
              <a:rPr lang="nl-NL" sz="2400" dirty="0" smtClean="0"/>
              <a:t>)</a:t>
            </a:r>
            <a:endParaRPr lang="en-US" sz="2400" dirty="0"/>
          </a:p>
          <a:p>
            <a:pPr>
              <a:defRPr/>
            </a:pPr>
            <a:endParaRPr lang="en-US" sz="2400" dirty="0"/>
          </a:p>
        </p:txBody>
      </p:sp>
      <p:sp>
        <p:nvSpPr>
          <p:cNvPr id="4" name="Footer Placeholder 3"/>
          <p:cNvSpPr>
            <a:spLocks noGrp="1"/>
          </p:cNvSpPr>
          <p:nvPr>
            <p:ph type="ftr" sz="quarter" idx="10"/>
          </p:nvPr>
        </p:nvSpPr>
        <p:spPr>
          <a:xfrm>
            <a:off x="7527925" y="6548438"/>
            <a:ext cx="647700" cy="187325"/>
          </a:xfrm>
        </p:spPr>
        <p:txBody>
          <a:bodyPr/>
          <a:lstStyle/>
          <a:p>
            <a:pPr>
              <a:defRPr/>
            </a:pPr>
            <a:r>
              <a:rPr lang="en-US" sz="800" smtClean="0">
                <a:solidFill>
                  <a:schemeClr val="tx2"/>
                </a:solidFill>
              </a:rPr>
              <a:t>/School of Industrial Engineering</a:t>
            </a:r>
            <a:endParaRPr lang="en-US" sz="800" dirty="0">
              <a:solidFill>
                <a:schemeClr val="tx2"/>
              </a:solidFill>
            </a:endParaRPr>
          </a:p>
        </p:txBody>
      </p:sp>
    </p:spTree>
    <p:extLst>
      <p:ext uri="{BB962C8B-B14F-4D97-AF65-F5344CB8AC3E}">
        <p14:creationId xmlns:p14="http://schemas.microsoft.com/office/powerpoint/2010/main" val="12972706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Content Placeholder 2"/>
          <p:cNvSpPr>
            <a:spLocks noGrp="1"/>
          </p:cNvSpPr>
          <p:nvPr>
            <p:ph idx="1"/>
          </p:nvPr>
        </p:nvSpPr>
        <p:spPr/>
        <p:txBody>
          <a:bodyPr/>
          <a:lstStyle/>
          <a:p>
            <a:endParaRPr lang="en-US" altLang="en-US" smtClean="0"/>
          </a:p>
        </p:txBody>
      </p:sp>
      <p:sp>
        <p:nvSpPr>
          <p:cNvPr id="4" name="Footer Placeholder 3"/>
          <p:cNvSpPr>
            <a:spLocks noGrp="1"/>
          </p:cNvSpPr>
          <p:nvPr>
            <p:ph type="ftr" sz="quarter" idx="10"/>
          </p:nvPr>
        </p:nvSpPr>
        <p:spPr>
          <a:xfrm>
            <a:off x="7527925" y="6548438"/>
            <a:ext cx="647700" cy="187325"/>
          </a:xfrm>
        </p:spPr>
        <p:txBody>
          <a:bodyPr/>
          <a:lstStyle/>
          <a:p>
            <a:pPr>
              <a:defRPr/>
            </a:pPr>
            <a:r>
              <a:rPr lang="en-US" sz="800" smtClean="0">
                <a:solidFill>
                  <a:schemeClr val="tx2"/>
                </a:solidFill>
              </a:rPr>
              <a:t>/School of Industrial Engineering</a:t>
            </a:r>
            <a:endParaRPr lang="en-US" sz="800" dirty="0">
              <a:solidFill>
                <a:schemeClr val="tx2"/>
              </a:solidFill>
            </a:endParaRPr>
          </a:p>
        </p:txBody>
      </p:sp>
      <p:pic>
        <p:nvPicPr>
          <p:cNvPr id="604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132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altLang="en-US" sz="4000" dirty="0" smtClean="0"/>
              <a:t>Key strengths OML</a:t>
            </a:r>
          </a:p>
        </p:txBody>
      </p:sp>
      <p:sp>
        <p:nvSpPr>
          <p:cNvPr id="38915" name="Content Placeholder 2"/>
          <p:cNvSpPr>
            <a:spLocks noGrp="1"/>
          </p:cNvSpPr>
          <p:nvPr>
            <p:ph idx="1"/>
          </p:nvPr>
        </p:nvSpPr>
        <p:spPr/>
        <p:txBody>
          <a:bodyPr/>
          <a:lstStyle/>
          <a:p>
            <a:pPr marL="457200" indent="-457200" eaLnBrk="1" hangingPunct="1">
              <a:buFontTx/>
              <a:buAutoNum type="arabicPeriod"/>
            </a:pPr>
            <a:r>
              <a:rPr lang="en-US" altLang="en-US" sz="2400" dirty="0" smtClean="0"/>
              <a:t>Excellent set of professors who are recognized worldwide – both in academia and industry – as thought leaders in their field</a:t>
            </a:r>
          </a:p>
          <a:p>
            <a:pPr marL="457200" indent="-457200" eaLnBrk="1" hangingPunct="1">
              <a:buFontTx/>
              <a:buAutoNum type="arabicPeriod"/>
            </a:pPr>
            <a:r>
              <a:rPr lang="en-US" altLang="en-US" sz="2400" dirty="0" smtClean="0"/>
              <a:t>Extremely close relationship between mentor and student over an extended period of time</a:t>
            </a:r>
          </a:p>
          <a:p>
            <a:pPr marL="457200" indent="-457200" eaLnBrk="1" hangingPunct="1">
              <a:buFontTx/>
              <a:buAutoNum type="arabicPeriod"/>
            </a:pPr>
            <a:r>
              <a:rPr lang="en-US" altLang="en-US" sz="2400" dirty="0" smtClean="0"/>
              <a:t>Both in-depth theory and industry-applied design ability development</a:t>
            </a:r>
          </a:p>
          <a:p>
            <a:pPr marL="457200" indent="-457200" eaLnBrk="1" hangingPunct="1">
              <a:buFontTx/>
              <a:buAutoNum type="arabicPeriod"/>
            </a:pPr>
            <a:r>
              <a:rPr lang="en-US" altLang="en-US" sz="2400" dirty="0" smtClean="0"/>
              <a:t>Graduates are in extremely high demand by the best companies</a:t>
            </a:r>
          </a:p>
          <a:p>
            <a:pPr marL="457200" indent="-457200" eaLnBrk="1" hangingPunct="1">
              <a:buFontTx/>
              <a:buAutoNum type="arabicPeriod"/>
            </a:pPr>
            <a:r>
              <a:rPr lang="en-US" altLang="en-US" sz="2400" dirty="0" smtClean="0"/>
              <a:t>Competitive and cooperative environment</a:t>
            </a:r>
          </a:p>
        </p:txBody>
      </p:sp>
    </p:spTree>
    <p:extLst>
      <p:ext uri="{BB962C8B-B14F-4D97-AF65-F5344CB8AC3E}">
        <p14:creationId xmlns:p14="http://schemas.microsoft.com/office/powerpoint/2010/main" val="2904996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89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891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5"/>
          <p:cNvSpPr>
            <a:spLocks noChangeArrowheads="1"/>
          </p:cNvSpPr>
          <p:nvPr/>
        </p:nvSpPr>
        <p:spPr bwMode="auto">
          <a:xfrm>
            <a:off x="395288" y="1628775"/>
            <a:ext cx="835342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smtClean="0">
                <a:solidFill>
                  <a:srgbClr val="C00000"/>
                </a:solidFill>
              </a:rPr>
              <a:t>IM </a:t>
            </a:r>
            <a:r>
              <a:rPr lang="en-US" altLang="en-US" sz="2400" dirty="0">
                <a:solidFill>
                  <a:srgbClr val="C00000"/>
                </a:solidFill>
              </a:rPr>
              <a:t>at TU/e Eindhoven</a:t>
            </a:r>
            <a:r>
              <a:rPr lang="en-US" altLang="en-US" sz="2400" dirty="0"/>
              <a:t> </a:t>
            </a:r>
            <a:r>
              <a:rPr lang="en-US" altLang="en-US" sz="2400" dirty="0" smtClean="0"/>
              <a:t>conveys </a:t>
            </a:r>
            <a:r>
              <a:rPr lang="en-US" altLang="en-US" sz="2400" dirty="0"/>
              <a:t>scientific theories, tools and </a:t>
            </a:r>
            <a:r>
              <a:rPr lang="en-US" altLang="en-US" sz="2400" dirty="0" smtClean="0"/>
              <a:t>techniques to </a:t>
            </a:r>
            <a:r>
              <a:rPr lang="en-US" altLang="en-US" sz="2400" dirty="0"/>
              <a:t>manage and improve </a:t>
            </a:r>
            <a:r>
              <a:rPr lang="en-US" altLang="en-US" sz="2400" dirty="0">
                <a:solidFill>
                  <a:srgbClr val="C00000"/>
                </a:solidFill>
              </a:rPr>
              <a:t>innovations</a:t>
            </a:r>
            <a:r>
              <a:rPr lang="en-US" altLang="en-US" sz="2400" dirty="0"/>
              <a:t> both</a:t>
            </a:r>
          </a:p>
          <a:p>
            <a:pPr eaLnBrk="1" hangingPunct="1"/>
            <a:r>
              <a:rPr lang="en-US" altLang="en-US" sz="2400" dirty="0"/>
              <a:t>within and across companies.</a:t>
            </a:r>
          </a:p>
          <a:p>
            <a:pPr eaLnBrk="1" hangingPunct="1"/>
            <a:endParaRPr lang="en-US" altLang="en-US" sz="1200" dirty="0"/>
          </a:p>
          <a:p>
            <a:pPr eaLnBrk="1" hangingPunct="1"/>
            <a:r>
              <a:rPr lang="en-US" altLang="en-US" sz="2400" dirty="0" smtClean="0"/>
              <a:t>Students learn </a:t>
            </a:r>
            <a:r>
              <a:rPr lang="en-US" altLang="en-US" sz="2400" dirty="0"/>
              <a:t>how to apply the knowledge that </a:t>
            </a:r>
            <a:r>
              <a:rPr lang="en-US" altLang="en-US" sz="2400" dirty="0" smtClean="0"/>
              <a:t>they gain </a:t>
            </a:r>
            <a:r>
              <a:rPr lang="en-US" altLang="en-US" sz="2400" dirty="0"/>
              <a:t>in</a:t>
            </a:r>
          </a:p>
          <a:p>
            <a:pPr eaLnBrk="1" hangingPunct="1"/>
            <a:r>
              <a:rPr lang="en-US" altLang="en-US" sz="2400" dirty="0"/>
              <a:t>carrying out research in innovation management and in in-</a:t>
            </a:r>
          </a:p>
          <a:p>
            <a:pPr eaLnBrk="1" hangingPunct="1"/>
            <a:r>
              <a:rPr lang="en-US" altLang="en-US" sz="2400" dirty="0" err="1"/>
              <a:t>dustrial</a:t>
            </a:r>
            <a:r>
              <a:rPr lang="en-US" altLang="en-US" sz="2400" dirty="0"/>
              <a:t> applications. </a:t>
            </a:r>
            <a:r>
              <a:rPr lang="en-US" altLang="en-US" sz="2400" dirty="0" smtClean="0"/>
              <a:t>They will </a:t>
            </a:r>
            <a:r>
              <a:rPr lang="en-US" altLang="en-US" sz="2400" dirty="0"/>
              <a:t>also learn ways to analyze the current innovative performance of a company, how to </a:t>
            </a:r>
            <a:r>
              <a:rPr lang="en-US" altLang="en-US" sz="2400" dirty="0" smtClean="0"/>
              <a:t>explain </a:t>
            </a:r>
            <a:r>
              <a:rPr lang="en-US" altLang="en-US" sz="2400" dirty="0"/>
              <a:t>it in terms of quality, cost and time, and how to improve this performance by </a:t>
            </a:r>
            <a:r>
              <a:rPr lang="en-US" altLang="en-US" sz="2400" dirty="0">
                <a:solidFill>
                  <a:srgbClr val="C00000"/>
                </a:solidFill>
              </a:rPr>
              <a:t>re-engineering innovation processes</a:t>
            </a:r>
            <a:r>
              <a:rPr lang="en-US" altLang="en-US" sz="2400" dirty="0"/>
              <a:t>. </a:t>
            </a:r>
          </a:p>
        </p:txBody>
      </p:sp>
      <p:sp>
        <p:nvSpPr>
          <p:cNvPr id="7" name="Rectangle 2"/>
          <p:cNvSpPr txBox="1">
            <a:spLocks noChangeArrowheads="1"/>
          </p:cNvSpPr>
          <p:nvPr/>
        </p:nvSpPr>
        <p:spPr>
          <a:xfrm>
            <a:off x="755650" y="179388"/>
            <a:ext cx="7248525" cy="936625"/>
          </a:xfrm>
          <a:prstGeom prst="rect">
            <a:avLst/>
          </a:prstGeom>
        </p:spPr>
        <p:txBody>
          <a:bodyPr/>
          <a:lstStyle>
            <a:lvl1pPr>
              <a:spcBef>
                <a:spcPct val="20000"/>
              </a:spcBef>
              <a:buClr>
                <a:schemeClr val="accent1"/>
              </a:buClr>
              <a:buChar char="•"/>
              <a:defRPr sz="2400" b="1">
                <a:solidFill>
                  <a:schemeClr val="tx1"/>
                </a:solidFill>
                <a:latin typeface="Arial" panose="020B0604020202020204" pitchFamily="34" charset="0"/>
              </a:defRPr>
            </a:lvl1pPr>
            <a:lvl2pPr marL="534988" indent="-265113">
              <a:spcBef>
                <a:spcPct val="20000"/>
              </a:spcBef>
              <a:buClr>
                <a:schemeClr val="tx1"/>
              </a:buClr>
              <a:buChar char="•"/>
              <a:defRPr sz="2200" b="1">
                <a:solidFill>
                  <a:schemeClr val="tx1"/>
                </a:solidFill>
                <a:latin typeface="Arial" panose="020B0604020202020204" pitchFamily="34" charset="0"/>
              </a:defRPr>
            </a:lvl2pPr>
            <a:lvl3pPr marL="814388"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069975" indent="-25400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1349375"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18065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2637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27209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1781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a:spcBef>
                <a:spcPct val="0"/>
              </a:spcBef>
              <a:buClrTx/>
              <a:buFontTx/>
              <a:buNone/>
            </a:pPr>
            <a:r>
              <a:rPr lang="en-US" altLang="nl-NL" sz="4000" dirty="0" smtClean="0">
                <a:solidFill>
                  <a:schemeClr val="tx2"/>
                </a:solidFill>
              </a:rPr>
              <a:t>Domain MSc IM</a:t>
            </a:r>
            <a:endParaRPr lang="nl-NL" altLang="nl-NL" sz="4000" dirty="0">
              <a:solidFill>
                <a:schemeClr val="tx2"/>
              </a:solidFill>
            </a:endParaRPr>
          </a:p>
        </p:txBody>
      </p:sp>
      <p:sp>
        <p:nvSpPr>
          <p:cNvPr id="10" name="Slide Number Placeholder 3"/>
          <p:cNvSpPr txBox="1">
            <a:spLocks/>
          </p:cNvSpPr>
          <p:nvPr/>
        </p:nvSpPr>
        <p:spPr bwMode="auto">
          <a:xfrm>
            <a:off x="8316913" y="6524625"/>
            <a:ext cx="609600" cy="18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spcBef>
                <a:spcPct val="20000"/>
              </a:spcBef>
              <a:buClr>
                <a:schemeClr val="accent1"/>
              </a:buClr>
              <a:buChar char="•"/>
              <a:defRPr sz="2400" b="1">
                <a:solidFill>
                  <a:schemeClr val="tx1"/>
                </a:solidFill>
                <a:latin typeface="Arial" panose="020B0604020202020204" pitchFamily="34" charset="0"/>
              </a:defRPr>
            </a:lvl1pPr>
            <a:lvl2pPr indent="-265113">
              <a:spcBef>
                <a:spcPct val="20000"/>
              </a:spcBef>
              <a:buClr>
                <a:schemeClr val="tx1"/>
              </a:buClr>
              <a:buChar char="•"/>
              <a:defRPr sz="2200" b="1">
                <a:solidFill>
                  <a:schemeClr val="tx1"/>
                </a:solidFill>
                <a:latin typeface="Arial" panose="020B0604020202020204" pitchFamily="34" charset="0"/>
              </a:defRPr>
            </a:lvl2pPr>
            <a:lvl3pPr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indent="-25400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a:spcBef>
                <a:spcPct val="0"/>
              </a:spcBef>
              <a:buClrTx/>
              <a:buFontTx/>
              <a:buNone/>
            </a:pPr>
            <a:r>
              <a:rPr lang="nl-NL" altLang="en-US" sz="1000">
                <a:solidFill>
                  <a:schemeClr val="tx2"/>
                </a:solidFill>
              </a:rPr>
              <a:t>PAGE </a:t>
            </a:r>
            <a:fld id="{85DE1FCC-10E5-49CE-B8FE-967BB0944B97}" type="slidenum">
              <a:rPr lang="nl-NL" altLang="en-US" sz="1000">
                <a:solidFill>
                  <a:schemeClr val="tx2"/>
                </a:solidFill>
              </a:rPr>
              <a:pPr>
                <a:spcBef>
                  <a:spcPct val="0"/>
                </a:spcBef>
                <a:buClrTx/>
                <a:buFontTx/>
                <a:buNone/>
              </a:pPr>
              <a:t>25</a:t>
            </a:fld>
            <a:endParaRPr lang="nl-NL" altLang="en-US" sz="1000">
              <a:solidFill>
                <a:schemeClr val="tx2"/>
              </a:solidFill>
            </a:endParaRPr>
          </a:p>
        </p:txBody>
      </p:sp>
    </p:spTree>
    <p:extLst>
      <p:ext uri="{BB962C8B-B14F-4D97-AF65-F5344CB8AC3E}">
        <p14:creationId xmlns:p14="http://schemas.microsoft.com/office/powerpoint/2010/main" val="705154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768350" y="5330825"/>
            <a:ext cx="7789863" cy="233363"/>
          </a:xfrm>
          <a:prstGeom prst="rect">
            <a:avLst/>
          </a:prstGeom>
          <a:solidFill>
            <a:srgbClr val="CCFFC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en-US">
              <a:solidFill>
                <a:schemeClr val="lt1"/>
              </a:solidFill>
              <a:latin typeface="+mn-lt"/>
              <a:cs typeface="+mn-cs"/>
            </a:endParaRPr>
          </a:p>
        </p:txBody>
      </p:sp>
      <p:sp>
        <p:nvSpPr>
          <p:cNvPr id="9" name="Slide Number Placeholder 3"/>
          <p:cNvSpPr txBox="1">
            <a:spLocks noGrp="1"/>
          </p:cNvSpPr>
          <p:nvPr/>
        </p:nvSpPr>
        <p:spPr bwMode="auto">
          <a:xfrm>
            <a:off x="8316913" y="6524625"/>
            <a:ext cx="609600" cy="1873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en-US" sz="1000" b="1">
                <a:solidFill>
                  <a:schemeClr val="tx2"/>
                </a:solidFill>
              </a:rPr>
              <a:t>PAGE </a:t>
            </a:r>
            <a:fld id="{5F4D67A0-D946-4537-BC2D-7FCFE5140D2E}" type="slidenum">
              <a:rPr lang="nl-NL" altLang="en-US" sz="1000" b="1">
                <a:solidFill>
                  <a:schemeClr val="tx2"/>
                </a:solidFill>
              </a:rPr>
              <a:pPr eaLnBrk="1" hangingPunct="1"/>
              <a:t>26</a:t>
            </a:fld>
            <a:endParaRPr lang="nl-NL" altLang="en-US" sz="1000" b="1">
              <a:solidFill>
                <a:schemeClr val="tx2"/>
              </a:solidFill>
            </a:endParaRPr>
          </a:p>
        </p:txBody>
      </p:sp>
      <p:sp>
        <p:nvSpPr>
          <p:cNvPr id="2" name="Rectangle 12"/>
          <p:cNvSpPr>
            <a:spLocks noChangeArrowheads="1"/>
          </p:cNvSpPr>
          <p:nvPr/>
        </p:nvSpPr>
        <p:spPr bwMode="auto">
          <a:xfrm>
            <a:off x="777875" y="4649788"/>
            <a:ext cx="7770813" cy="252412"/>
          </a:xfrm>
          <a:prstGeom prst="rect">
            <a:avLst/>
          </a:prstGeom>
          <a:solidFill>
            <a:srgbClr val="CCFFC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en-US">
              <a:solidFill>
                <a:schemeClr val="lt1"/>
              </a:solidFill>
              <a:latin typeface="+mn-lt"/>
              <a:cs typeface="+mn-cs"/>
            </a:endParaRPr>
          </a:p>
        </p:txBody>
      </p:sp>
      <p:sp>
        <p:nvSpPr>
          <p:cNvPr id="12" name="Rectangle 11"/>
          <p:cNvSpPr>
            <a:spLocks noChangeArrowheads="1"/>
          </p:cNvSpPr>
          <p:nvPr/>
        </p:nvSpPr>
        <p:spPr bwMode="auto">
          <a:xfrm>
            <a:off x="792163" y="3508375"/>
            <a:ext cx="7791450" cy="261938"/>
          </a:xfrm>
          <a:prstGeom prst="rect">
            <a:avLst/>
          </a:prstGeom>
          <a:solidFill>
            <a:srgbClr val="CCFFC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en-US">
              <a:solidFill>
                <a:schemeClr val="lt1"/>
              </a:solidFill>
              <a:latin typeface="+mn-lt"/>
              <a:cs typeface="+mn-cs"/>
            </a:endParaRPr>
          </a:p>
        </p:txBody>
      </p:sp>
      <p:sp>
        <p:nvSpPr>
          <p:cNvPr id="11" name="Rectangle 10"/>
          <p:cNvSpPr>
            <a:spLocks noChangeArrowheads="1"/>
          </p:cNvSpPr>
          <p:nvPr/>
        </p:nvSpPr>
        <p:spPr bwMode="auto">
          <a:xfrm>
            <a:off x="838200" y="2136775"/>
            <a:ext cx="7761288" cy="273050"/>
          </a:xfrm>
          <a:prstGeom prst="rect">
            <a:avLst/>
          </a:prstGeom>
          <a:solidFill>
            <a:srgbClr val="CCFFC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en-US">
              <a:solidFill>
                <a:schemeClr val="lt1"/>
              </a:solidFill>
              <a:latin typeface="+mn-lt"/>
              <a:cs typeface="+mn-cs"/>
            </a:endParaRPr>
          </a:p>
        </p:txBody>
      </p:sp>
      <p:sp>
        <p:nvSpPr>
          <p:cNvPr id="122887" name="Rectangle 3"/>
          <p:cNvSpPr>
            <a:spLocks noChangeArrowheads="1"/>
          </p:cNvSpPr>
          <p:nvPr/>
        </p:nvSpPr>
        <p:spPr bwMode="auto">
          <a:xfrm>
            <a:off x="650875" y="2139950"/>
            <a:ext cx="7962900" cy="361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268288" indent="-268288">
              <a:spcBef>
                <a:spcPct val="20000"/>
              </a:spcBef>
              <a:buClr>
                <a:schemeClr val="accent1"/>
              </a:buClr>
              <a:buChar char="•"/>
              <a:defRPr sz="2400" b="1">
                <a:solidFill>
                  <a:schemeClr val="tx1"/>
                </a:solidFill>
                <a:latin typeface="Arial" panose="020B0604020202020204" pitchFamily="34" charset="0"/>
              </a:defRPr>
            </a:lvl1pPr>
            <a:lvl2pPr marL="534988" indent="-265113">
              <a:spcBef>
                <a:spcPct val="20000"/>
              </a:spcBef>
              <a:buClr>
                <a:schemeClr val="tx1"/>
              </a:buClr>
              <a:buChar char="•"/>
              <a:defRPr sz="2200" b="1">
                <a:solidFill>
                  <a:schemeClr val="tx1"/>
                </a:solidFill>
                <a:latin typeface="Arial" panose="020B0604020202020204" pitchFamily="34" charset="0"/>
              </a:defRPr>
            </a:lvl2pPr>
            <a:lvl3pPr marL="714375" indent="-17780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243013" indent="-25400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1700213"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2157413"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614613"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3071813"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529013"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lvl="1"/>
            <a:r>
              <a:rPr lang="nl-NL" altLang="nl-NL" sz="1600"/>
              <a:t>50/ 50% Core courses and electives, i.e., 30 ECTS each:</a:t>
            </a:r>
          </a:p>
          <a:p>
            <a:pPr lvl="2">
              <a:buFont typeface="Wingdings" panose="05000000000000000000" pitchFamily="2" charset="2"/>
              <a:buChar char="ü"/>
            </a:pPr>
            <a:r>
              <a:rPr lang="nl-NL" altLang="nl-NL" sz="1600"/>
              <a:t>6 x 5 ECTS core courses focus on main Innovation Management content</a:t>
            </a:r>
          </a:p>
          <a:p>
            <a:pPr lvl="2">
              <a:buFont typeface="Wingdings" panose="05000000000000000000" pitchFamily="2" charset="2"/>
              <a:buNone/>
            </a:pPr>
            <a:r>
              <a:rPr lang="nl-NL" altLang="nl-NL" sz="1600"/>
              <a:t>	and methodology</a:t>
            </a:r>
          </a:p>
          <a:p>
            <a:pPr lvl="2">
              <a:buFont typeface="Wingdings" panose="05000000000000000000" pitchFamily="2" charset="2"/>
              <a:buChar char="ü"/>
            </a:pPr>
            <a:r>
              <a:rPr lang="nl-NL" altLang="nl-NL" sz="1600"/>
              <a:t>Similar share of specialization and free electives, i.e. 30 ECTS</a:t>
            </a:r>
          </a:p>
          <a:p>
            <a:pPr lvl="2">
              <a:buFont typeface="Wingdings" panose="05000000000000000000" pitchFamily="2" charset="2"/>
              <a:buNone/>
            </a:pPr>
            <a:endParaRPr lang="nl-NL" altLang="nl-NL" sz="1000"/>
          </a:p>
          <a:p>
            <a:pPr lvl="1"/>
            <a:r>
              <a:rPr lang="nl-NL" altLang="nl-NL" sz="1600"/>
              <a:t>International Semester, i.e., 15 - 30 ECTS:</a:t>
            </a:r>
          </a:p>
          <a:p>
            <a:pPr lvl="2">
              <a:buFont typeface="Wingdings" panose="05000000000000000000" pitchFamily="2" charset="2"/>
              <a:buChar char="ü"/>
            </a:pPr>
            <a:r>
              <a:rPr lang="nl-NL" altLang="nl-NL" sz="1600"/>
              <a:t>Minimum of 3 x 5 ECTS free elective courses at a foreign university, </a:t>
            </a:r>
            <a:r>
              <a:rPr lang="nl-NL" altLang="nl-NL" sz="1600">
                <a:solidFill>
                  <a:schemeClr val="accent2"/>
                </a:solidFill>
              </a:rPr>
              <a:t>or</a:t>
            </a:r>
          </a:p>
          <a:p>
            <a:pPr lvl="2">
              <a:buFont typeface="Wingdings" panose="05000000000000000000" pitchFamily="2" charset="2"/>
              <a:buChar char="ü"/>
            </a:pPr>
            <a:r>
              <a:rPr lang="nl-NL" altLang="nl-NL" sz="1600"/>
              <a:t>Maximum of 6 x 5 ECTS free elective courses at TU/e. This may include a literature study for the master thesis</a:t>
            </a:r>
            <a:endParaRPr lang="nl-NL" altLang="nl-NL" sz="1000"/>
          </a:p>
          <a:p>
            <a:pPr lvl="1"/>
            <a:r>
              <a:rPr lang="nl-NL" altLang="nl-NL" sz="1600"/>
              <a:t>Master thesis: 30 ECTS</a:t>
            </a:r>
          </a:p>
          <a:p>
            <a:pPr lvl="2">
              <a:buFont typeface="Wingdings" panose="05000000000000000000" pitchFamily="2" charset="2"/>
              <a:buChar char="ü"/>
            </a:pPr>
            <a:r>
              <a:rPr lang="nl-NL" altLang="nl-NL" sz="1600"/>
              <a:t>Master thesis: (30 ECTS, research proposal included)</a:t>
            </a:r>
          </a:p>
          <a:p>
            <a:pPr lvl="2">
              <a:buFont typeface="Wingdings" panose="05000000000000000000" pitchFamily="2" charset="2"/>
              <a:buNone/>
            </a:pPr>
            <a:endParaRPr lang="nl-NL" altLang="nl-NL" sz="600"/>
          </a:p>
          <a:p>
            <a:pPr lvl="1"/>
            <a:r>
              <a:rPr lang="nl-NL" altLang="nl-NL" sz="1600"/>
              <a:t>Opportunities for a honours track in design or research (20 ECTS)</a:t>
            </a:r>
          </a:p>
        </p:txBody>
      </p:sp>
      <p:sp>
        <p:nvSpPr>
          <p:cNvPr id="10" name="Rectangle 9"/>
          <p:cNvSpPr/>
          <p:nvPr/>
        </p:nvSpPr>
        <p:spPr>
          <a:xfrm>
            <a:off x="354013" y="2055813"/>
            <a:ext cx="8464550" cy="3665537"/>
          </a:xfrm>
          <a:prstGeom prst="rect">
            <a:avLst/>
          </a:prstGeom>
          <a:noFill/>
          <a:ln>
            <a:solidFill>
              <a:srgbClr val="C200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891" name="Text Box 11"/>
          <p:cNvSpPr txBox="1">
            <a:spLocks noChangeArrowheads="1"/>
          </p:cNvSpPr>
          <p:nvPr/>
        </p:nvSpPr>
        <p:spPr bwMode="auto">
          <a:xfrm rot="16200000">
            <a:off x="51594" y="2515394"/>
            <a:ext cx="1100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2400" b="1"/>
              <a:t>Year 1</a:t>
            </a:r>
            <a:endParaRPr lang="en-US" altLang="nl-NL" sz="2400" b="1"/>
          </a:p>
        </p:txBody>
      </p:sp>
      <p:sp>
        <p:nvSpPr>
          <p:cNvPr id="122892" name="Text Box 12"/>
          <p:cNvSpPr txBox="1">
            <a:spLocks noChangeArrowheads="1"/>
          </p:cNvSpPr>
          <p:nvPr/>
        </p:nvSpPr>
        <p:spPr bwMode="auto">
          <a:xfrm rot="16200000">
            <a:off x="2381" y="4256882"/>
            <a:ext cx="1100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2400" b="1"/>
              <a:t>Year 2</a:t>
            </a:r>
            <a:endParaRPr lang="en-US" altLang="nl-NL" sz="2400" b="1"/>
          </a:p>
        </p:txBody>
      </p:sp>
      <p:sp>
        <p:nvSpPr>
          <p:cNvPr id="122893" name="Line 13"/>
          <p:cNvSpPr>
            <a:spLocks noChangeShapeType="1"/>
          </p:cNvSpPr>
          <p:nvPr/>
        </p:nvSpPr>
        <p:spPr bwMode="auto">
          <a:xfrm>
            <a:off x="361950" y="3390900"/>
            <a:ext cx="8472488" cy="158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22894" name="Line 14"/>
          <p:cNvSpPr>
            <a:spLocks noChangeShapeType="1"/>
          </p:cNvSpPr>
          <p:nvPr/>
        </p:nvSpPr>
        <p:spPr bwMode="auto">
          <a:xfrm>
            <a:off x="350838" y="5237163"/>
            <a:ext cx="8458200" cy="11112"/>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 name="Rectangle 2"/>
          <p:cNvSpPr txBox="1">
            <a:spLocks noChangeArrowheads="1"/>
          </p:cNvSpPr>
          <p:nvPr/>
        </p:nvSpPr>
        <p:spPr bwMode="auto">
          <a:xfrm>
            <a:off x="838200" y="207963"/>
            <a:ext cx="732155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spcBef>
                <a:spcPct val="20000"/>
              </a:spcBef>
              <a:buClr>
                <a:schemeClr val="accent1"/>
              </a:buClr>
              <a:buChar char="•"/>
              <a:defRPr sz="2400" b="1">
                <a:solidFill>
                  <a:schemeClr val="tx1"/>
                </a:solidFill>
                <a:latin typeface="Arial" panose="020B0604020202020204" pitchFamily="34" charset="0"/>
              </a:defRPr>
            </a:lvl1pPr>
            <a:lvl2pPr marL="534988" indent="-265113">
              <a:spcBef>
                <a:spcPct val="20000"/>
              </a:spcBef>
              <a:buClr>
                <a:schemeClr val="tx1"/>
              </a:buClr>
              <a:buChar char="•"/>
              <a:defRPr sz="2200" b="1">
                <a:solidFill>
                  <a:schemeClr val="tx1"/>
                </a:solidFill>
                <a:latin typeface="Arial" panose="020B0604020202020204" pitchFamily="34" charset="0"/>
              </a:defRPr>
            </a:lvl2pPr>
            <a:lvl3pPr marL="814388"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069975" indent="-25400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1349375"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18065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2637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27209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1781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a:spcBef>
                <a:spcPct val="0"/>
              </a:spcBef>
              <a:buClrTx/>
              <a:buFontTx/>
              <a:buNone/>
            </a:pPr>
            <a:r>
              <a:rPr lang="nl-NL" altLang="nl-NL" sz="4000" dirty="0"/>
              <a:t> </a:t>
            </a:r>
            <a:r>
              <a:rPr lang="nl-NL" altLang="nl-NL" sz="4400" dirty="0" smtClean="0">
                <a:solidFill>
                  <a:schemeClr val="tx2"/>
                </a:solidFill>
              </a:rPr>
              <a:t>MSc IM Program </a:t>
            </a:r>
            <a:r>
              <a:rPr lang="nl-NL" altLang="nl-NL" sz="4400" dirty="0" err="1" smtClean="0">
                <a:solidFill>
                  <a:schemeClr val="tx2"/>
                </a:solidFill>
              </a:rPr>
              <a:t>Structure</a:t>
            </a:r>
            <a:endParaRPr lang="en-US" altLang="nl-NL" sz="4400" dirty="0">
              <a:solidFill>
                <a:schemeClr val="tx2"/>
              </a:solidFill>
            </a:endParaRPr>
          </a:p>
        </p:txBody>
      </p:sp>
    </p:spTree>
    <p:extLst>
      <p:ext uri="{BB962C8B-B14F-4D97-AF65-F5344CB8AC3E}">
        <p14:creationId xmlns:p14="http://schemas.microsoft.com/office/powerpoint/2010/main" val="3380933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468313" y="3860800"/>
            <a:ext cx="8135937" cy="1700213"/>
          </a:xfrm>
          <a:prstGeom prst="rect">
            <a:avLst/>
          </a:prstGeom>
          <a:gradFill rotWithShape="1">
            <a:gsLst>
              <a:gs pos="0">
                <a:schemeClr val="tx2">
                  <a:alpha val="75999"/>
                </a:schemeClr>
              </a:gs>
              <a:gs pos="100000">
                <a:srgbClr val="CCFFCC">
                  <a:alpha val="71001"/>
                </a:srgbClr>
              </a:gs>
            </a:gsLst>
            <a:lin ang="5400000" scaled="1"/>
          </a:gradFill>
          <a:ln w="25400" algn="ctr">
            <a:solidFill>
              <a:srgbClr val="006600"/>
            </a:solidFill>
            <a:miter lim="800000"/>
            <a:headEnd/>
            <a:tailEnd/>
          </a:ln>
        </p:spPr>
        <p:txBody>
          <a:bodyPr anchor="ctr"/>
          <a:lstStyle/>
          <a:p>
            <a:pPr algn="ctr">
              <a:defRPr/>
            </a:pPr>
            <a:endParaRPr lang="en-US">
              <a:solidFill>
                <a:schemeClr val="lt1"/>
              </a:solidFill>
              <a:latin typeface="+mn-lt"/>
              <a:cs typeface="+mn-cs"/>
            </a:endParaRPr>
          </a:p>
        </p:txBody>
      </p:sp>
      <p:sp>
        <p:nvSpPr>
          <p:cNvPr id="4" name="Rectangle 3"/>
          <p:cNvSpPr>
            <a:spLocks noChangeArrowheads="1"/>
          </p:cNvSpPr>
          <p:nvPr/>
        </p:nvSpPr>
        <p:spPr bwMode="auto">
          <a:xfrm>
            <a:off x="468313" y="2133600"/>
            <a:ext cx="8135937" cy="1727200"/>
          </a:xfrm>
          <a:prstGeom prst="rect">
            <a:avLst/>
          </a:prstGeom>
          <a:gradFill rotWithShape="1">
            <a:gsLst>
              <a:gs pos="0">
                <a:schemeClr val="tx2">
                  <a:alpha val="75000"/>
                </a:schemeClr>
              </a:gs>
              <a:gs pos="100000">
                <a:srgbClr val="FFFFCC">
                  <a:alpha val="78000"/>
                </a:srgbClr>
              </a:gs>
            </a:gsLst>
            <a:lin ang="5400000" scaled="1"/>
          </a:gradFill>
          <a:ln w="25400" algn="ctr">
            <a:solidFill>
              <a:srgbClr val="663300"/>
            </a:solidFill>
            <a:miter lim="800000"/>
            <a:headEnd/>
            <a:tailEnd/>
          </a:ln>
        </p:spPr>
        <p:txBody>
          <a:bodyPr anchor="ctr"/>
          <a:lstStyle/>
          <a:p>
            <a:pPr algn="ctr">
              <a:defRPr/>
            </a:pPr>
            <a:endParaRPr lang="en-US">
              <a:solidFill>
                <a:schemeClr val="lt1"/>
              </a:solidFill>
              <a:latin typeface="+mn-lt"/>
              <a:cs typeface="+mn-cs"/>
            </a:endParaRPr>
          </a:p>
        </p:txBody>
      </p:sp>
      <p:sp>
        <p:nvSpPr>
          <p:cNvPr id="105476" name="Rectangle 3"/>
          <p:cNvSpPr>
            <a:spLocks noGrp="1" noChangeArrowheads="1"/>
          </p:cNvSpPr>
          <p:nvPr>
            <p:ph idx="4294967295"/>
          </p:nvPr>
        </p:nvSpPr>
        <p:spPr>
          <a:xfrm>
            <a:off x="735013" y="2506663"/>
            <a:ext cx="7654925" cy="2674937"/>
          </a:xfrm>
        </p:spPr>
        <p:txBody>
          <a:bodyPr/>
          <a:lstStyle/>
          <a:p>
            <a:pPr>
              <a:buClr>
                <a:schemeClr val="tx1"/>
              </a:buClr>
            </a:pPr>
            <a:r>
              <a:rPr lang="en-US" altLang="nl-NL" sz="2000" smtClean="0"/>
              <a:t>Management of Product Development (5 ECTS)</a:t>
            </a:r>
          </a:p>
          <a:p>
            <a:pPr>
              <a:buClr>
                <a:schemeClr val="tx1"/>
              </a:buClr>
            </a:pPr>
            <a:r>
              <a:rPr lang="nl-NL" altLang="nl-NL" sz="2000" smtClean="0"/>
              <a:t>Marketing and Innovation (5 ECTS)</a:t>
            </a:r>
          </a:p>
          <a:p>
            <a:pPr>
              <a:buClr>
                <a:schemeClr val="tx1"/>
              </a:buClr>
            </a:pPr>
            <a:r>
              <a:rPr lang="nl-NL" altLang="nl-NL" sz="2000" smtClean="0"/>
              <a:t>Human Aspects of Innovation (5 ECTS)</a:t>
            </a:r>
          </a:p>
          <a:p>
            <a:pPr>
              <a:buClr>
                <a:schemeClr val="tx1"/>
              </a:buClr>
            </a:pPr>
            <a:endParaRPr lang="en-US" altLang="nl-NL" sz="3200" smtClean="0"/>
          </a:p>
          <a:p>
            <a:pPr>
              <a:buClr>
                <a:schemeClr val="tx1"/>
              </a:buClr>
            </a:pPr>
            <a:r>
              <a:rPr lang="en-US" altLang="nl-NL" sz="2000" smtClean="0"/>
              <a:t>Multivariate Statistics (5 ECTS)</a:t>
            </a:r>
          </a:p>
          <a:p>
            <a:pPr>
              <a:buClr>
                <a:schemeClr val="tx1"/>
              </a:buClr>
            </a:pPr>
            <a:r>
              <a:rPr lang="nl-NL" altLang="nl-NL" sz="2000" smtClean="0"/>
              <a:t>Business Intelligence (5 ECTS)</a:t>
            </a:r>
            <a:endParaRPr lang="en-US" altLang="nl-NL" sz="2000" smtClean="0"/>
          </a:p>
          <a:p>
            <a:pPr>
              <a:buClr>
                <a:schemeClr val="tx1"/>
              </a:buClr>
            </a:pPr>
            <a:r>
              <a:rPr lang="nl-NL" altLang="nl-NL" sz="2000" smtClean="0"/>
              <a:t>Design Science Methodology (5 ECTS)</a:t>
            </a:r>
          </a:p>
        </p:txBody>
      </p:sp>
      <p:sp>
        <p:nvSpPr>
          <p:cNvPr id="105477" name="TextBox 6"/>
          <p:cNvSpPr txBox="1">
            <a:spLocks noChangeArrowheads="1"/>
          </p:cNvSpPr>
          <p:nvPr/>
        </p:nvSpPr>
        <p:spPr bwMode="auto">
          <a:xfrm rot="5400000">
            <a:off x="7674769" y="2844007"/>
            <a:ext cx="1079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b="1"/>
              <a:t>Content</a:t>
            </a:r>
            <a:endParaRPr lang="en-US" altLang="nl-NL" b="1"/>
          </a:p>
        </p:txBody>
      </p:sp>
      <p:sp>
        <p:nvSpPr>
          <p:cNvPr id="105478" name="TextBox 7"/>
          <p:cNvSpPr txBox="1">
            <a:spLocks noChangeArrowheads="1"/>
          </p:cNvSpPr>
          <p:nvPr/>
        </p:nvSpPr>
        <p:spPr bwMode="auto">
          <a:xfrm rot="5400000">
            <a:off x="7674769" y="4520407"/>
            <a:ext cx="1079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b="1"/>
              <a:t>Method</a:t>
            </a:r>
            <a:endParaRPr lang="en-US" altLang="nl-NL" b="1"/>
          </a:p>
        </p:txBody>
      </p:sp>
      <p:sp>
        <p:nvSpPr>
          <p:cNvPr id="13" name="Slide Number Placeholder 3"/>
          <p:cNvSpPr txBox="1">
            <a:spLocks noGrp="1"/>
          </p:cNvSpPr>
          <p:nvPr/>
        </p:nvSpPr>
        <p:spPr bwMode="auto">
          <a:xfrm>
            <a:off x="8316913" y="6524625"/>
            <a:ext cx="609600" cy="1873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en-US" sz="1000" b="1">
                <a:solidFill>
                  <a:schemeClr val="tx2"/>
                </a:solidFill>
              </a:rPr>
              <a:t>PAGE </a:t>
            </a:r>
            <a:fld id="{39B87A7A-1D4F-4034-827C-2AE839458F0F}" type="slidenum">
              <a:rPr lang="nl-NL" altLang="en-US" sz="1000" b="1">
                <a:solidFill>
                  <a:schemeClr val="tx2"/>
                </a:solidFill>
              </a:rPr>
              <a:pPr eaLnBrk="1" hangingPunct="1"/>
              <a:t>27</a:t>
            </a:fld>
            <a:endParaRPr lang="nl-NL" altLang="en-US" sz="1000" b="1">
              <a:solidFill>
                <a:schemeClr val="tx2"/>
              </a:solidFill>
            </a:endParaRPr>
          </a:p>
        </p:txBody>
      </p:sp>
      <p:sp>
        <p:nvSpPr>
          <p:cNvPr id="105481" name="Rectangle 4"/>
          <p:cNvSpPr>
            <a:spLocks noChangeArrowheads="1"/>
          </p:cNvSpPr>
          <p:nvPr/>
        </p:nvSpPr>
        <p:spPr bwMode="auto">
          <a:xfrm>
            <a:off x="1122363" y="5776913"/>
            <a:ext cx="3317875" cy="284162"/>
          </a:xfrm>
          <a:prstGeom prst="rect">
            <a:avLst/>
          </a:prstGeom>
          <a:noFill/>
          <a:ln w="19050">
            <a:solidFill>
              <a:srgbClr val="C8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749" tIns="37874" rIns="75749" bIns="37874"/>
          <a:lstStyle>
            <a:lvl1pPr>
              <a:defRPr sz="3200" b="1">
                <a:solidFill>
                  <a:schemeClr val="tx2"/>
                </a:solidFill>
                <a:latin typeface="Arial" panose="020B0604020202020204" pitchFamily="34" charset="0"/>
              </a:defRPr>
            </a:lvl1pPr>
            <a:lvl2pPr>
              <a:defRPr sz="3200" b="1">
                <a:solidFill>
                  <a:schemeClr val="tx2"/>
                </a:solidFill>
                <a:latin typeface="Arial" panose="020B0604020202020204" pitchFamily="34" charset="0"/>
              </a:defRPr>
            </a:lvl2pPr>
            <a:lvl3pPr>
              <a:defRPr sz="3200" b="1">
                <a:solidFill>
                  <a:schemeClr val="tx2"/>
                </a:solidFill>
                <a:latin typeface="Arial" panose="020B0604020202020204" pitchFamily="34" charset="0"/>
              </a:defRPr>
            </a:lvl3pPr>
            <a:lvl4pPr>
              <a:defRPr sz="3200" b="1">
                <a:solidFill>
                  <a:schemeClr val="tx2"/>
                </a:solidFill>
                <a:latin typeface="Arial" panose="020B0604020202020204" pitchFamily="34" charset="0"/>
              </a:defRPr>
            </a:lvl4pPr>
            <a:lvl5pPr>
              <a:defRPr sz="3200" b="1">
                <a:solidFill>
                  <a:schemeClr val="tx2"/>
                </a:solidFill>
                <a:latin typeface="Arial" panose="020B0604020202020204" pitchFamily="34" charset="0"/>
              </a:defRPr>
            </a:lvl5pPr>
            <a:lvl6pPr marL="457200" fontAlgn="base">
              <a:spcBef>
                <a:spcPct val="0"/>
              </a:spcBef>
              <a:spcAft>
                <a:spcPct val="0"/>
              </a:spcAft>
              <a:defRPr sz="3200" b="1">
                <a:solidFill>
                  <a:schemeClr val="tx2"/>
                </a:solidFill>
                <a:latin typeface="Arial" panose="020B0604020202020204" pitchFamily="34" charset="0"/>
              </a:defRPr>
            </a:lvl6pPr>
            <a:lvl7pPr marL="914400" fontAlgn="base">
              <a:spcBef>
                <a:spcPct val="0"/>
              </a:spcBef>
              <a:spcAft>
                <a:spcPct val="0"/>
              </a:spcAft>
              <a:defRPr sz="3200" b="1">
                <a:solidFill>
                  <a:schemeClr val="tx2"/>
                </a:solidFill>
                <a:latin typeface="Arial" panose="020B0604020202020204" pitchFamily="34" charset="0"/>
              </a:defRPr>
            </a:lvl7pPr>
            <a:lvl8pPr marL="1371600" fontAlgn="base">
              <a:spcBef>
                <a:spcPct val="0"/>
              </a:spcBef>
              <a:spcAft>
                <a:spcPct val="0"/>
              </a:spcAft>
              <a:defRPr sz="3200" b="1">
                <a:solidFill>
                  <a:schemeClr val="tx2"/>
                </a:solidFill>
                <a:latin typeface="Arial" panose="020B0604020202020204" pitchFamily="34" charset="0"/>
              </a:defRPr>
            </a:lvl8pPr>
            <a:lvl9pPr marL="1828800" fontAlgn="base">
              <a:spcBef>
                <a:spcPct val="0"/>
              </a:spcBef>
              <a:spcAft>
                <a:spcPct val="0"/>
              </a:spcAft>
              <a:defRPr sz="3200" b="1">
                <a:solidFill>
                  <a:schemeClr val="tx2"/>
                </a:solidFill>
                <a:latin typeface="Arial" panose="020B0604020202020204" pitchFamily="34" charset="0"/>
              </a:defRPr>
            </a:lvl9pPr>
          </a:lstStyle>
          <a:p>
            <a:r>
              <a:rPr lang="nl-NL" altLang="nl-NL" sz="1400">
                <a:solidFill>
                  <a:srgbClr val="C80000"/>
                </a:solidFill>
              </a:rPr>
              <a:t>All core courses are taught in Year 1</a:t>
            </a:r>
            <a:endParaRPr lang="en-US" altLang="nl-NL" sz="1400">
              <a:solidFill>
                <a:srgbClr val="C80000"/>
              </a:solidFill>
            </a:endParaRPr>
          </a:p>
        </p:txBody>
      </p:sp>
      <p:sp>
        <p:nvSpPr>
          <p:cNvPr id="105482" name="AutoShape 10"/>
          <p:cNvSpPr>
            <a:spLocks noChangeArrowheads="1"/>
          </p:cNvSpPr>
          <p:nvPr/>
        </p:nvSpPr>
        <p:spPr bwMode="auto">
          <a:xfrm>
            <a:off x="755650" y="5767388"/>
            <a:ext cx="360363" cy="28416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19050">
            <a:solidFill>
              <a:srgbClr val="C8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05483" name="Rectangle 2"/>
          <p:cNvSpPr>
            <a:spLocks noChangeArrowheads="1"/>
          </p:cNvSpPr>
          <p:nvPr/>
        </p:nvSpPr>
        <p:spPr bwMode="auto">
          <a:xfrm>
            <a:off x="2200275" y="1474788"/>
            <a:ext cx="5159375"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3200" b="1">
                <a:solidFill>
                  <a:schemeClr val="tx2"/>
                </a:solidFill>
                <a:latin typeface="Arial" panose="020B0604020202020204" pitchFamily="34" charset="0"/>
              </a:defRPr>
            </a:lvl1pPr>
            <a:lvl2pPr>
              <a:defRPr sz="3200" b="1">
                <a:solidFill>
                  <a:schemeClr val="tx2"/>
                </a:solidFill>
                <a:latin typeface="Arial" panose="020B0604020202020204" pitchFamily="34" charset="0"/>
              </a:defRPr>
            </a:lvl2pPr>
            <a:lvl3pPr>
              <a:defRPr sz="3200" b="1">
                <a:solidFill>
                  <a:schemeClr val="tx2"/>
                </a:solidFill>
                <a:latin typeface="Arial" panose="020B0604020202020204" pitchFamily="34" charset="0"/>
              </a:defRPr>
            </a:lvl3pPr>
            <a:lvl4pPr>
              <a:defRPr sz="3200" b="1">
                <a:solidFill>
                  <a:schemeClr val="tx2"/>
                </a:solidFill>
                <a:latin typeface="Arial" panose="020B0604020202020204" pitchFamily="34" charset="0"/>
              </a:defRPr>
            </a:lvl4pPr>
            <a:lvl5pPr>
              <a:defRPr sz="3200" b="1">
                <a:solidFill>
                  <a:schemeClr val="tx2"/>
                </a:solidFill>
                <a:latin typeface="Arial" panose="020B0604020202020204" pitchFamily="34" charset="0"/>
              </a:defRPr>
            </a:lvl5pPr>
            <a:lvl6pPr marL="457200" fontAlgn="base">
              <a:spcBef>
                <a:spcPct val="0"/>
              </a:spcBef>
              <a:spcAft>
                <a:spcPct val="0"/>
              </a:spcAft>
              <a:defRPr sz="3200" b="1">
                <a:solidFill>
                  <a:schemeClr val="tx2"/>
                </a:solidFill>
                <a:latin typeface="Arial" panose="020B0604020202020204" pitchFamily="34" charset="0"/>
              </a:defRPr>
            </a:lvl6pPr>
            <a:lvl7pPr marL="914400" fontAlgn="base">
              <a:spcBef>
                <a:spcPct val="0"/>
              </a:spcBef>
              <a:spcAft>
                <a:spcPct val="0"/>
              </a:spcAft>
              <a:defRPr sz="3200" b="1">
                <a:solidFill>
                  <a:schemeClr val="tx2"/>
                </a:solidFill>
                <a:latin typeface="Arial" panose="020B0604020202020204" pitchFamily="34" charset="0"/>
              </a:defRPr>
            </a:lvl7pPr>
            <a:lvl8pPr marL="1371600" fontAlgn="base">
              <a:spcBef>
                <a:spcPct val="0"/>
              </a:spcBef>
              <a:spcAft>
                <a:spcPct val="0"/>
              </a:spcAft>
              <a:defRPr sz="3200" b="1">
                <a:solidFill>
                  <a:schemeClr val="tx2"/>
                </a:solidFill>
                <a:latin typeface="Arial" panose="020B0604020202020204" pitchFamily="34" charset="0"/>
              </a:defRPr>
            </a:lvl8pPr>
            <a:lvl9pPr marL="1828800" fontAlgn="base">
              <a:spcBef>
                <a:spcPct val="0"/>
              </a:spcBef>
              <a:spcAft>
                <a:spcPct val="0"/>
              </a:spcAft>
              <a:defRPr sz="3200" b="1">
                <a:solidFill>
                  <a:schemeClr val="tx2"/>
                </a:solidFill>
                <a:latin typeface="Arial" panose="020B0604020202020204" pitchFamily="34" charset="0"/>
              </a:defRPr>
            </a:lvl9pPr>
          </a:lstStyle>
          <a:p>
            <a:r>
              <a:rPr lang="nl-NL" altLang="nl-NL" sz="2200">
                <a:solidFill>
                  <a:srgbClr val="C00000"/>
                </a:solidFill>
              </a:rPr>
              <a:t>IE MSc IM: Core Courses = 30 ECTS</a:t>
            </a:r>
            <a:r>
              <a:rPr lang="nl-NL" altLang="nl-NL" sz="2800">
                <a:solidFill>
                  <a:srgbClr val="C00000"/>
                </a:solidFill>
              </a:rPr>
              <a:t> </a:t>
            </a:r>
            <a:endParaRPr lang="en-US" altLang="nl-NL" sz="2800">
              <a:solidFill>
                <a:srgbClr val="C00000"/>
              </a:solidFill>
            </a:endParaRPr>
          </a:p>
        </p:txBody>
      </p:sp>
      <p:sp>
        <p:nvSpPr>
          <p:cNvPr id="14" name="Rectangle 2"/>
          <p:cNvSpPr txBox="1">
            <a:spLocks noChangeArrowheads="1"/>
          </p:cNvSpPr>
          <p:nvPr/>
        </p:nvSpPr>
        <p:spPr bwMode="auto">
          <a:xfrm>
            <a:off x="838200" y="207963"/>
            <a:ext cx="732155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spcBef>
                <a:spcPct val="20000"/>
              </a:spcBef>
              <a:buClr>
                <a:schemeClr val="accent1"/>
              </a:buClr>
              <a:buChar char="•"/>
              <a:defRPr sz="2400" b="1">
                <a:solidFill>
                  <a:schemeClr val="tx1"/>
                </a:solidFill>
                <a:latin typeface="Arial" panose="020B0604020202020204" pitchFamily="34" charset="0"/>
              </a:defRPr>
            </a:lvl1pPr>
            <a:lvl2pPr marL="534988" indent="-265113">
              <a:spcBef>
                <a:spcPct val="20000"/>
              </a:spcBef>
              <a:buClr>
                <a:schemeClr val="tx1"/>
              </a:buClr>
              <a:buChar char="•"/>
              <a:defRPr sz="2200" b="1">
                <a:solidFill>
                  <a:schemeClr val="tx1"/>
                </a:solidFill>
                <a:latin typeface="Arial" panose="020B0604020202020204" pitchFamily="34" charset="0"/>
              </a:defRPr>
            </a:lvl2pPr>
            <a:lvl3pPr marL="814388"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069975" indent="-25400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1349375"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18065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2637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27209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1781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a:spcBef>
                <a:spcPct val="0"/>
              </a:spcBef>
              <a:buClrTx/>
              <a:buFontTx/>
              <a:buNone/>
            </a:pPr>
            <a:r>
              <a:rPr lang="nl-NL" altLang="nl-NL" sz="4000" dirty="0"/>
              <a:t> </a:t>
            </a:r>
            <a:r>
              <a:rPr lang="nl-NL" altLang="nl-NL" sz="4400" dirty="0" smtClean="0">
                <a:solidFill>
                  <a:schemeClr val="tx2"/>
                </a:solidFill>
              </a:rPr>
              <a:t>MSc IM Program </a:t>
            </a:r>
            <a:r>
              <a:rPr lang="nl-NL" altLang="nl-NL" sz="4400" dirty="0" err="1" smtClean="0">
                <a:solidFill>
                  <a:schemeClr val="tx2"/>
                </a:solidFill>
              </a:rPr>
              <a:t>Structure</a:t>
            </a:r>
            <a:endParaRPr lang="en-US" altLang="nl-NL" sz="4400" dirty="0">
              <a:solidFill>
                <a:schemeClr val="tx2"/>
              </a:solidFill>
            </a:endParaRPr>
          </a:p>
        </p:txBody>
      </p:sp>
    </p:spTree>
    <p:extLst>
      <p:ext uri="{BB962C8B-B14F-4D97-AF65-F5344CB8AC3E}">
        <p14:creationId xmlns:p14="http://schemas.microsoft.com/office/powerpoint/2010/main" val="3029638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4"/>
          <p:cNvSpPr>
            <a:spLocks noGrp="1" noChangeArrowheads="1"/>
          </p:cNvSpPr>
          <p:nvPr>
            <p:ph type="title" idx="4294967295"/>
          </p:nvPr>
        </p:nvSpPr>
        <p:spPr>
          <a:xfrm>
            <a:off x="1362075" y="1347788"/>
            <a:ext cx="6218238" cy="374650"/>
          </a:xfrm>
        </p:spPr>
        <p:txBody>
          <a:bodyPr lIns="75749" tIns="37874" rIns="75749" bIns="37874"/>
          <a:lstStyle/>
          <a:p>
            <a:r>
              <a:rPr lang="nl-NL" altLang="nl-NL" sz="2400" smtClean="0">
                <a:solidFill>
                  <a:srgbClr val="C00000"/>
                </a:solidFill>
              </a:rPr>
              <a:t>Track Specialization Electives IE MSc IM</a:t>
            </a:r>
            <a:endParaRPr lang="en-US" altLang="nl-NL" sz="2400" smtClean="0">
              <a:solidFill>
                <a:srgbClr val="C00000"/>
              </a:solidFill>
            </a:endParaRPr>
          </a:p>
        </p:txBody>
      </p:sp>
      <p:sp>
        <p:nvSpPr>
          <p:cNvPr id="7" name="Pentagon 6"/>
          <p:cNvSpPr>
            <a:spLocks noChangeArrowheads="1"/>
          </p:cNvSpPr>
          <p:nvPr/>
        </p:nvSpPr>
        <p:spPr bwMode="auto">
          <a:xfrm>
            <a:off x="546100" y="3163888"/>
            <a:ext cx="7613650" cy="1187450"/>
          </a:xfrm>
          <a:prstGeom prst="homePlate">
            <a:avLst>
              <a:gd name="adj" fmla="val 45595"/>
            </a:avLst>
          </a:prstGeom>
          <a:gradFill rotWithShape="1">
            <a:gsLst>
              <a:gs pos="0">
                <a:schemeClr val="tx2">
                  <a:alpha val="50999"/>
                </a:schemeClr>
              </a:gs>
              <a:gs pos="100000">
                <a:srgbClr val="F0F0F0"/>
              </a:gs>
            </a:gsLst>
            <a:lin ang="5400000" scaled="1"/>
          </a:gradFill>
          <a:ln w="25400" algn="ctr">
            <a:solidFill>
              <a:srgbClr val="969696"/>
            </a:solidFill>
            <a:miter lim="800000"/>
            <a:headEnd/>
            <a:tailEnd/>
          </a:ln>
        </p:spPr>
        <p:txBody>
          <a:bodyPr anchor="ctr"/>
          <a:lstStyle/>
          <a:p>
            <a:pPr algn="ctr">
              <a:defRPr/>
            </a:pPr>
            <a:endParaRPr lang="en-US">
              <a:solidFill>
                <a:schemeClr val="lt1"/>
              </a:solidFill>
              <a:latin typeface="+mn-lt"/>
              <a:cs typeface="+mn-cs"/>
            </a:endParaRPr>
          </a:p>
        </p:txBody>
      </p:sp>
      <p:sp>
        <p:nvSpPr>
          <p:cNvPr id="8" name="Pentagon 7"/>
          <p:cNvSpPr>
            <a:spLocks noChangeArrowheads="1"/>
          </p:cNvSpPr>
          <p:nvPr/>
        </p:nvSpPr>
        <p:spPr bwMode="auto">
          <a:xfrm>
            <a:off x="765175" y="4475163"/>
            <a:ext cx="8158163" cy="958850"/>
          </a:xfrm>
          <a:prstGeom prst="homePlate">
            <a:avLst>
              <a:gd name="adj" fmla="val 59164"/>
            </a:avLst>
          </a:prstGeom>
          <a:gradFill rotWithShape="1">
            <a:gsLst>
              <a:gs pos="0">
                <a:schemeClr val="tx2">
                  <a:alpha val="67000"/>
                </a:schemeClr>
              </a:gs>
              <a:gs pos="100000">
                <a:srgbClr val="FFE5FF">
                  <a:alpha val="67000"/>
                </a:srgbClr>
              </a:gs>
            </a:gsLst>
            <a:lin ang="5400000" scaled="1"/>
          </a:gradFill>
          <a:ln w="25400" algn="ctr">
            <a:solidFill>
              <a:schemeClr val="hlink"/>
            </a:solidFill>
            <a:miter lim="800000"/>
            <a:headEnd/>
            <a:tailEnd/>
          </a:ln>
        </p:spPr>
        <p:txBody>
          <a:bodyPr anchor="ctr"/>
          <a:lstStyle/>
          <a:p>
            <a:pPr algn="ctr">
              <a:defRPr/>
            </a:pPr>
            <a:endParaRPr lang="en-US">
              <a:solidFill>
                <a:schemeClr val="lt1"/>
              </a:solidFill>
              <a:latin typeface="+mn-lt"/>
              <a:cs typeface="+mn-cs"/>
            </a:endParaRPr>
          </a:p>
        </p:txBody>
      </p:sp>
      <p:sp>
        <p:nvSpPr>
          <p:cNvPr id="15" name="Slide Number Placeholder 3"/>
          <p:cNvSpPr txBox="1">
            <a:spLocks noGrp="1"/>
          </p:cNvSpPr>
          <p:nvPr/>
        </p:nvSpPr>
        <p:spPr bwMode="auto">
          <a:xfrm>
            <a:off x="8316913" y="6524625"/>
            <a:ext cx="609600" cy="1873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en-US" sz="1000" b="1">
                <a:solidFill>
                  <a:schemeClr val="tx2"/>
                </a:solidFill>
              </a:rPr>
              <a:t>PAGE </a:t>
            </a:r>
            <a:fld id="{09570C30-BE87-4759-AD4A-181B128A721C}" type="slidenum">
              <a:rPr lang="nl-NL" altLang="en-US" sz="1000" b="1">
                <a:solidFill>
                  <a:schemeClr val="tx2"/>
                </a:solidFill>
              </a:rPr>
              <a:pPr eaLnBrk="1" hangingPunct="1"/>
              <a:t>28</a:t>
            </a:fld>
            <a:endParaRPr lang="nl-NL" altLang="en-US" sz="1000" b="1">
              <a:solidFill>
                <a:schemeClr val="tx2"/>
              </a:solidFill>
            </a:endParaRPr>
          </a:p>
        </p:txBody>
      </p:sp>
      <p:sp>
        <p:nvSpPr>
          <p:cNvPr id="106502" name="TextBox 16"/>
          <p:cNvSpPr txBox="1">
            <a:spLocks noChangeArrowheads="1"/>
          </p:cNvSpPr>
          <p:nvPr/>
        </p:nvSpPr>
        <p:spPr bwMode="auto">
          <a:xfrm>
            <a:off x="579438" y="3211513"/>
            <a:ext cx="61483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sz="2000" b="1"/>
              <a:t>IM Track 2: Managing Innovation Processes (MIP)</a:t>
            </a:r>
            <a:endParaRPr lang="en-US" altLang="nl-NL" sz="2000" b="1"/>
          </a:p>
        </p:txBody>
      </p:sp>
      <p:sp>
        <p:nvSpPr>
          <p:cNvPr id="106503" name="TextBox 17"/>
          <p:cNvSpPr txBox="1">
            <a:spLocks noChangeArrowheads="1"/>
          </p:cNvSpPr>
          <p:nvPr/>
        </p:nvSpPr>
        <p:spPr bwMode="auto">
          <a:xfrm>
            <a:off x="801688" y="4505325"/>
            <a:ext cx="39608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969696"/>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sz="2000" b="1"/>
              <a:t>IM Track 3: Special / Free Track</a:t>
            </a:r>
            <a:endParaRPr lang="en-US" altLang="nl-NL" sz="2000" b="1"/>
          </a:p>
        </p:txBody>
      </p:sp>
      <p:sp>
        <p:nvSpPr>
          <p:cNvPr id="106504" name="TextBox 19"/>
          <p:cNvSpPr txBox="1">
            <a:spLocks noChangeArrowheads="1"/>
          </p:cNvSpPr>
          <p:nvPr/>
        </p:nvSpPr>
        <p:spPr bwMode="auto">
          <a:xfrm>
            <a:off x="801688" y="4800600"/>
            <a:ext cx="7620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sz="1100" b="1" u="sng">
                <a:solidFill>
                  <a:schemeClr val="accent2"/>
                </a:solidFill>
              </a:rPr>
              <a:t>Special Track / Free Track, reserved for the honours programs in research and design, and dual-degree options;</a:t>
            </a:r>
          </a:p>
          <a:p>
            <a:pPr eaLnBrk="1" hangingPunct="1"/>
            <a:endParaRPr lang="nl-NL" altLang="nl-NL" sz="500" b="1" u="sng">
              <a:solidFill>
                <a:schemeClr val="accent2"/>
              </a:solidFill>
            </a:endParaRPr>
          </a:p>
          <a:p>
            <a:pPr eaLnBrk="1" hangingPunct="1"/>
            <a:r>
              <a:rPr lang="nl-NL" altLang="nl-NL" sz="1000" b="1"/>
              <a:t>All specialization and free electives to be suggested by the personal mentor, and to be approved by the Director GP-IE</a:t>
            </a:r>
          </a:p>
        </p:txBody>
      </p:sp>
      <p:sp>
        <p:nvSpPr>
          <p:cNvPr id="106506" name="Rectangle 4"/>
          <p:cNvSpPr>
            <a:spLocks noChangeArrowheads="1"/>
          </p:cNvSpPr>
          <p:nvPr/>
        </p:nvSpPr>
        <p:spPr bwMode="auto">
          <a:xfrm>
            <a:off x="1149350" y="6140450"/>
            <a:ext cx="5345113" cy="241300"/>
          </a:xfrm>
          <a:prstGeom prst="rect">
            <a:avLst/>
          </a:prstGeom>
          <a:solidFill>
            <a:srgbClr val="FFFFCC"/>
          </a:solidFill>
          <a:ln w="19050">
            <a:solidFill>
              <a:srgbClr val="C8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5749" tIns="37874" rIns="75749" bIns="37874"/>
          <a:lstStyle>
            <a:lvl1pPr>
              <a:defRPr sz="3200" b="1">
                <a:solidFill>
                  <a:schemeClr val="tx2"/>
                </a:solidFill>
                <a:latin typeface="Arial" panose="020B0604020202020204" pitchFamily="34" charset="0"/>
              </a:defRPr>
            </a:lvl1pPr>
            <a:lvl2pPr>
              <a:defRPr sz="3200" b="1">
                <a:solidFill>
                  <a:schemeClr val="tx2"/>
                </a:solidFill>
                <a:latin typeface="Arial" panose="020B0604020202020204" pitchFamily="34" charset="0"/>
              </a:defRPr>
            </a:lvl2pPr>
            <a:lvl3pPr>
              <a:defRPr sz="3200" b="1">
                <a:solidFill>
                  <a:schemeClr val="tx2"/>
                </a:solidFill>
                <a:latin typeface="Arial" panose="020B0604020202020204" pitchFamily="34" charset="0"/>
              </a:defRPr>
            </a:lvl3pPr>
            <a:lvl4pPr>
              <a:defRPr sz="3200" b="1">
                <a:solidFill>
                  <a:schemeClr val="tx2"/>
                </a:solidFill>
                <a:latin typeface="Arial" panose="020B0604020202020204" pitchFamily="34" charset="0"/>
              </a:defRPr>
            </a:lvl4pPr>
            <a:lvl5pPr>
              <a:defRPr sz="3200" b="1">
                <a:solidFill>
                  <a:schemeClr val="tx2"/>
                </a:solidFill>
                <a:latin typeface="Arial" panose="020B0604020202020204" pitchFamily="34" charset="0"/>
              </a:defRPr>
            </a:lvl5pPr>
            <a:lvl6pPr marL="457200" fontAlgn="base">
              <a:spcBef>
                <a:spcPct val="0"/>
              </a:spcBef>
              <a:spcAft>
                <a:spcPct val="0"/>
              </a:spcAft>
              <a:defRPr sz="3200" b="1">
                <a:solidFill>
                  <a:schemeClr val="tx2"/>
                </a:solidFill>
                <a:latin typeface="Arial" panose="020B0604020202020204" pitchFamily="34" charset="0"/>
              </a:defRPr>
            </a:lvl6pPr>
            <a:lvl7pPr marL="914400" fontAlgn="base">
              <a:spcBef>
                <a:spcPct val="0"/>
              </a:spcBef>
              <a:spcAft>
                <a:spcPct val="0"/>
              </a:spcAft>
              <a:defRPr sz="3200" b="1">
                <a:solidFill>
                  <a:schemeClr val="tx2"/>
                </a:solidFill>
                <a:latin typeface="Arial" panose="020B0604020202020204" pitchFamily="34" charset="0"/>
              </a:defRPr>
            </a:lvl7pPr>
            <a:lvl8pPr marL="1371600" fontAlgn="base">
              <a:spcBef>
                <a:spcPct val="0"/>
              </a:spcBef>
              <a:spcAft>
                <a:spcPct val="0"/>
              </a:spcAft>
              <a:defRPr sz="3200" b="1">
                <a:solidFill>
                  <a:schemeClr val="tx2"/>
                </a:solidFill>
                <a:latin typeface="Arial" panose="020B0604020202020204" pitchFamily="34" charset="0"/>
              </a:defRPr>
            </a:lvl8pPr>
            <a:lvl9pPr marL="1828800" fontAlgn="base">
              <a:spcBef>
                <a:spcPct val="0"/>
              </a:spcBef>
              <a:spcAft>
                <a:spcPct val="0"/>
              </a:spcAft>
              <a:defRPr sz="3200" b="1">
                <a:solidFill>
                  <a:schemeClr val="tx2"/>
                </a:solidFill>
                <a:latin typeface="Arial" panose="020B0604020202020204" pitchFamily="34" charset="0"/>
              </a:defRPr>
            </a:lvl9pPr>
          </a:lstStyle>
          <a:p>
            <a:r>
              <a:rPr lang="nl-NL" altLang="nl-NL" sz="1000">
                <a:solidFill>
                  <a:srgbClr val="C00000"/>
                </a:solidFill>
              </a:rPr>
              <a:t>Track 1 and 2 are thematic groupings of specialization electives; they are compulsory</a:t>
            </a:r>
            <a:endParaRPr lang="en-US" altLang="nl-NL" sz="1000">
              <a:solidFill>
                <a:srgbClr val="C00000"/>
              </a:solidFill>
            </a:endParaRPr>
          </a:p>
        </p:txBody>
      </p:sp>
      <p:sp>
        <p:nvSpPr>
          <p:cNvPr id="106507" name="AutoShape 11"/>
          <p:cNvSpPr>
            <a:spLocks noChangeArrowheads="1"/>
          </p:cNvSpPr>
          <p:nvPr/>
        </p:nvSpPr>
        <p:spPr bwMode="auto">
          <a:xfrm>
            <a:off x="785813" y="6130925"/>
            <a:ext cx="360362" cy="24606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19050">
            <a:solidFill>
              <a:srgbClr val="C8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6" name="Pentagon 5"/>
          <p:cNvSpPr>
            <a:spLocks noChangeArrowheads="1"/>
          </p:cNvSpPr>
          <p:nvPr/>
        </p:nvSpPr>
        <p:spPr bwMode="auto">
          <a:xfrm>
            <a:off x="296863" y="1849438"/>
            <a:ext cx="7210425" cy="1206500"/>
          </a:xfrm>
          <a:prstGeom prst="homePlate">
            <a:avLst>
              <a:gd name="adj" fmla="val 46759"/>
            </a:avLst>
          </a:prstGeom>
          <a:gradFill rotWithShape="1">
            <a:gsLst>
              <a:gs pos="0">
                <a:schemeClr val="tx2">
                  <a:alpha val="38000"/>
                </a:schemeClr>
              </a:gs>
              <a:gs pos="100000">
                <a:srgbClr val="92D0D6">
                  <a:alpha val="84000"/>
                </a:srgbClr>
              </a:gs>
            </a:gsLst>
            <a:lin ang="5400000" scaled="1"/>
          </a:gradFill>
          <a:ln w="25400" algn="ctr">
            <a:solidFill>
              <a:schemeClr val="tx1"/>
            </a:solidFill>
            <a:miter lim="800000"/>
            <a:headEnd/>
            <a:tailEnd/>
          </a:ln>
        </p:spPr>
        <p:txBody>
          <a:bodyPr anchor="ctr"/>
          <a:lstStyle/>
          <a:p>
            <a:pPr algn="ctr">
              <a:defRPr/>
            </a:pPr>
            <a:endParaRPr lang="en-US" dirty="0">
              <a:solidFill>
                <a:schemeClr val="lt1"/>
              </a:solidFill>
              <a:latin typeface="+mn-lt"/>
              <a:cs typeface="+mn-cs"/>
            </a:endParaRPr>
          </a:p>
        </p:txBody>
      </p:sp>
      <p:sp>
        <p:nvSpPr>
          <p:cNvPr id="106510" name="TextBox 4"/>
          <p:cNvSpPr txBox="1">
            <a:spLocks noChangeArrowheads="1"/>
          </p:cNvSpPr>
          <p:nvPr/>
        </p:nvSpPr>
        <p:spPr bwMode="auto">
          <a:xfrm>
            <a:off x="339725" y="1887538"/>
            <a:ext cx="6137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sz="2000" b="1"/>
              <a:t>IM Track 1: Business and Product Creation (BPC)</a:t>
            </a:r>
            <a:endParaRPr lang="en-US" altLang="nl-NL" sz="2000" b="1"/>
          </a:p>
        </p:txBody>
      </p:sp>
      <p:sp>
        <p:nvSpPr>
          <p:cNvPr id="106511" name="Text Box 15"/>
          <p:cNvSpPr txBox="1">
            <a:spLocks noChangeArrowheads="1"/>
          </p:cNvSpPr>
          <p:nvPr/>
        </p:nvSpPr>
        <p:spPr bwMode="auto">
          <a:xfrm>
            <a:off x="333375" y="2197100"/>
            <a:ext cx="56578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1100" b="1" u="sng">
                <a:solidFill>
                  <a:srgbClr val="D6004A"/>
                </a:solidFill>
              </a:rPr>
              <a:t>Restricted Specialization Elective</a:t>
            </a:r>
            <a:r>
              <a:rPr lang="nl-NL" altLang="nl-NL" sz="1100" b="1">
                <a:solidFill>
                  <a:srgbClr val="D6004A"/>
                </a:solidFill>
              </a:rPr>
              <a:t>: Design Project for Business &amp; Product Creation</a:t>
            </a:r>
          </a:p>
        </p:txBody>
      </p:sp>
      <p:sp>
        <p:nvSpPr>
          <p:cNvPr id="106512" name="Text Box 16"/>
          <p:cNvSpPr txBox="1">
            <a:spLocks noChangeArrowheads="1"/>
          </p:cNvSpPr>
          <p:nvPr/>
        </p:nvSpPr>
        <p:spPr bwMode="auto">
          <a:xfrm>
            <a:off x="587375" y="3678238"/>
            <a:ext cx="7594600" cy="56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nl-NL" altLang="nl-NL" sz="1000" b="1" u="sng"/>
              <a:t>Recommended Specialization Electives</a:t>
            </a:r>
            <a:r>
              <a:rPr lang="nl-NL" altLang="nl-NL" sz="1000" b="1"/>
              <a:t>:</a:t>
            </a:r>
            <a:r>
              <a:rPr lang="nl-NL" altLang="nl-NL" sz="1100" b="1"/>
              <a:t> </a:t>
            </a:r>
            <a:r>
              <a:rPr lang="nl-NL" altLang="nl-NL" sz="1000" b="1"/>
              <a:t>Strategy &amp; technology management; System dynamics;</a:t>
            </a:r>
            <a:r>
              <a:rPr lang="nl-NL" altLang="nl-NL" sz="1100" b="1"/>
              <a:t> </a:t>
            </a:r>
            <a:r>
              <a:rPr lang="nl-NL" altLang="nl-NL" sz="1000" b="1"/>
              <a:t>Project &amp; process</a:t>
            </a:r>
          </a:p>
          <a:p>
            <a:r>
              <a:rPr lang="nl-NL" altLang="nl-NL" sz="1000" b="1"/>
              <a:t>management; Strategic sourcing &amp; supply management; Service engineering &amp; marketing; Selling new products;</a:t>
            </a:r>
          </a:p>
          <a:p>
            <a:r>
              <a:rPr lang="nl-NL" altLang="nl-NL" sz="1000" b="1"/>
              <a:t>Business process management; Managing team dynamics and team performance; IT governance</a:t>
            </a:r>
          </a:p>
        </p:txBody>
      </p:sp>
      <p:sp>
        <p:nvSpPr>
          <p:cNvPr id="106513" name="Text Box 17"/>
          <p:cNvSpPr txBox="1">
            <a:spLocks noChangeArrowheads="1"/>
          </p:cNvSpPr>
          <p:nvPr/>
        </p:nvSpPr>
        <p:spPr bwMode="auto">
          <a:xfrm>
            <a:off x="582613" y="3509963"/>
            <a:ext cx="5859462"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1100" b="1" u="sng">
                <a:solidFill>
                  <a:srgbClr val="D6004A"/>
                </a:solidFill>
              </a:rPr>
              <a:t>Restricted Specialization Elective</a:t>
            </a:r>
            <a:r>
              <a:rPr lang="nl-NL" altLang="nl-NL" sz="1100" b="1">
                <a:solidFill>
                  <a:srgbClr val="D6004A"/>
                </a:solidFill>
              </a:rPr>
              <a:t>: Design Project for Managing Innovation Processes</a:t>
            </a:r>
            <a:endParaRPr lang="en-US" altLang="nl-NL" sz="1100" b="1">
              <a:solidFill>
                <a:srgbClr val="D6004A"/>
              </a:solidFill>
            </a:endParaRPr>
          </a:p>
        </p:txBody>
      </p:sp>
      <p:sp>
        <p:nvSpPr>
          <p:cNvPr id="106514" name="Text Box 18"/>
          <p:cNvSpPr txBox="1">
            <a:spLocks noChangeArrowheads="1"/>
          </p:cNvSpPr>
          <p:nvPr/>
        </p:nvSpPr>
        <p:spPr bwMode="auto">
          <a:xfrm>
            <a:off x="333375" y="2365375"/>
            <a:ext cx="7008813" cy="56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1000" b="1" u="sng"/>
              <a:t>Recommended Specialization Electives</a:t>
            </a:r>
            <a:r>
              <a:rPr lang="nl-NL" altLang="nl-NL" sz="1000" b="1"/>
              <a:t>:</a:t>
            </a:r>
            <a:r>
              <a:rPr lang="nl-NL" altLang="nl-NL" sz="1100" b="1"/>
              <a:t> </a:t>
            </a:r>
            <a:r>
              <a:rPr lang="nl-NL" altLang="nl-NL" sz="1000" b="1"/>
              <a:t>Technology entrepreneurship; Open innovation</a:t>
            </a:r>
            <a:r>
              <a:rPr lang="nl-NL" altLang="nl-NL" sz="1000"/>
              <a:t>;</a:t>
            </a:r>
            <a:r>
              <a:rPr lang="nl-NL" altLang="nl-NL" sz="600"/>
              <a:t> </a:t>
            </a:r>
            <a:r>
              <a:rPr lang="nl-NL" altLang="nl-NL" sz="1000" b="1"/>
              <a:t>Entrepreneurial finance;</a:t>
            </a:r>
          </a:p>
          <a:p>
            <a:r>
              <a:rPr lang="nl-NL" altLang="nl-NL" sz="1000" b="1"/>
              <a:t>Entrepreneurial marketing;</a:t>
            </a:r>
            <a:r>
              <a:rPr lang="nl-NL" altLang="nl-NL" sz="600"/>
              <a:t> </a:t>
            </a:r>
            <a:r>
              <a:rPr lang="nl-NL" altLang="nl-NL" sz="1000" b="1"/>
              <a:t>Selling new products;</a:t>
            </a:r>
            <a:r>
              <a:rPr lang="nl-NL" altLang="nl-NL" sz="1000"/>
              <a:t> </a:t>
            </a:r>
            <a:r>
              <a:rPr lang="nl-NL" altLang="nl-NL" sz="1000" b="1"/>
              <a:t>System dynamics;</a:t>
            </a:r>
            <a:r>
              <a:rPr lang="nl-NL" altLang="nl-NL" sz="1000"/>
              <a:t> </a:t>
            </a:r>
            <a:r>
              <a:rPr lang="nl-NL" altLang="nl-NL" sz="1000" b="1"/>
              <a:t>Software requirements management;</a:t>
            </a:r>
          </a:p>
          <a:p>
            <a:r>
              <a:rPr lang="nl-NL" altLang="nl-NL" sz="1000" b="1"/>
              <a:t>Innovating healthcare through business networks; Managing team dynamics and team performance</a:t>
            </a:r>
          </a:p>
        </p:txBody>
      </p:sp>
      <p:sp>
        <p:nvSpPr>
          <p:cNvPr id="106515" name="Text Box 19"/>
          <p:cNvSpPr txBox="1">
            <a:spLocks noChangeArrowheads="1"/>
          </p:cNvSpPr>
          <p:nvPr/>
        </p:nvSpPr>
        <p:spPr bwMode="auto">
          <a:xfrm>
            <a:off x="650875" y="5524500"/>
            <a:ext cx="7883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1000" b="1"/>
              <a:t>*) Restricted Specialization Electives are based on the IM Program Objectives. Recommended specialization electives: 5 out of 9</a:t>
            </a:r>
          </a:p>
          <a:p>
            <a:r>
              <a:rPr lang="nl-NL" altLang="nl-NL" sz="1000"/>
              <a:t>    </a:t>
            </a:r>
            <a:r>
              <a:rPr lang="nl-NL" altLang="nl-NL" sz="1000" b="1"/>
              <a:t>One of the Recommended Specialization Electives might be exchanged by a Free Elective</a:t>
            </a:r>
          </a:p>
          <a:p>
            <a:r>
              <a:rPr lang="nl-NL" altLang="nl-NL" sz="1000" b="1"/>
              <a:t>    Each Specialization Elective = 5 ECTS</a:t>
            </a:r>
            <a:r>
              <a:rPr lang="nl-NL" altLang="nl-NL" sz="1200"/>
              <a:t>   </a:t>
            </a:r>
            <a:endParaRPr lang="en-US" altLang="nl-NL" sz="1200"/>
          </a:p>
        </p:txBody>
      </p:sp>
      <p:sp>
        <p:nvSpPr>
          <p:cNvPr id="21" name="Rectangle 2"/>
          <p:cNvSpPr txBox="1">
            <a:spLocks noChangeArrowheads="1"/>
          </p:cNvSpPr>
          <p:nvPr/>
        </p:nvSpPr>
        <p:spPr bwMode="auto">
          <a:xfrm>
            <a:off x="838200" y="207963"/>
            <a:ext cx="732155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spcBef>
                <a:spcPct val="20000"/>
              </a:spcBef>
              <a:buClr>
                <a:schemeClr val="accent1"/>
              </a:buClr>
              <a:buChar char="•"/>
              <a:defRPr sz="2400" b="1">
                <a:solidFill>
                  <a:schemeClr val="tx1"/>
                </a:solidFill>
                <a:latin typeface="Arial" panose="020B0604020202020204" pitchFamily="34" charset="0"/>
              </a:defRPr>
            </a:lvl1pPr>
            <a:lvl2pPr marL="534988" indent="-265113">
              <a:spcBef>
                <a:spcPct val="20000"/>
              </a:spcBef>
              <a:buClr>
                <a:schemeClr val="tx1"/>
              </a:buClr>
              <a:buChar char="•"/>
              <a:defRPr sz="2200" b="1">
                <a:solidFill>
                  <a:schemeClr val="tx1"/>
                </a:solidFill>
                <a:latin typeface="Arial" panose="020B0604020202020204" pitchFamily="34" charset="0"/>
              </a:defRPr>
            </a:lvl2pPr>
            <a:lvl3pPr marL="814388"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069975" indent="-25400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1349375"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18065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2637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27209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1781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a:spcBef>
                <a:spcPct val="0"/>
              </a:spcBef>
              <a:buClrTx/>
              <a:buFontTx/>
              <a:buNone/>
            </a:pPr>
            <a:r>
              <a:rPr lang="nl-NL" altLang="nl-NL" sz="4000" dirty="0"/>
              <a:t> </a:t>
            </a:r>
            <a:r>
              <a:rPr lang="nl-NL" altLang="nl-NL" sz="4400" dirty="0" smtClean="0">
                <a:solidFill>
                  <a:schemeClr val="tx2"/>
                </a:solidFill>
              </a:rPr>
              <a:t>MSc IM Program </a:t>
            </a:r>
            <a:r>
              <a:rPr lang="nl-NL" altLang="nl-NL" sz="4400" dirty="0" err="1" smtClean="0">
                <a:solidFill>
                  <a:schemeClr val="tx2"/>
                </a:solidFill>
              </a:rPr>
              <a:t>Structure</a:t>
            </a:r>
            <a:endParaRPr lang="en-US" altLang="nl-NL" sz="4400" dirty="0">
              <a:solidFill>
                <a:schemeClr val="tx2"/>
              </a:solidFill>
            </a:endParaRPr>
          </a:p>
        </p:txBody>
      </p:sp>
    </p:spTree>
    <p:extLst>
      <p:ext uri="{BB962C8B-B14F-4D97-AF65-F5344CB8AC3E}">
        <p14:creationId xmlns:p14="http://schemas.microsoft.com/office/powerpoint/2010/main" val="3039173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906"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44724" cy="7159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3"/>
          <p:cNvSpPr txBox="1">
            <a:spLocks noGrp="1"/>
          </p:cNvSpPr>
          <p:nvPr/>
        </p:nvSpPr>
        <p:spPr bwMode="auto">
          <a:xfrm>
            <a:off x="8316913" y="6524625"/>
            <a:ext cx="609600" cy="1873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en-US" sz="1000" b="1">
                <a:solidFill>
                  <a:schemeClr val="tx2"/>
                </a:solidFill>
              </a:rPr>
              <a:t>PAGE </a:t>
            </a:r>
            <a:fld id="{2AB9D0A3-DBD0-43E5-97AF-C2D86F6AAEC3}" type="slidenum">
              <a:rPr lang="nl-NL" altLang="en-US" sz="1000" b="1">
                <a:solidFill>
                  <a:schemeClr val="tx2"/>
                </a:solidFill>
              </a:rPr>
              <a:pPr eaLnBrk="1" hangingPunct="1"/>
              <a:t>29</a:t>
            </a:fld>
            <a:endParaRPr lang="nl-NL" altLang="en-US" sz="1000" b="1">
              <a:solidFill>
                <a:schemeClr val="tx2"/>
              </a:solidFill>
            </a:endParaRPr>
          </a:p>
        </p:txBody>
      </p:sp>
    </p:spTree>
    <p:extLst>
      <p:ext uri="{BB962C8B-B14F-4D97-AF65-F5344CB8AC3E}">
        <p14:creationId xmlns:p14="http://schemas.microsoft.com/office/powerpoint/2010/main" val="201555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altLang="en-US" sz="4000" dirty="0" smtClean="0"/>
              <a:t>Main Features IE MSc programs</a:t>
            </a:r>
          </a:p>
        </p:txBody>
      </p:sp>
      <p:sp>
        <p:nvSpPr>
          <p:cNvPr id="40963" name="Content Placeholder 2"/>
          <p:cNvSpPr>
            <a:spLocks noGrp="1"/>
          </p:cNvSpPr>
          <p:nvPr>
            <p:ph idx="1"/>
          </p:nvPr>
        </p:nvSpPr>
        <p:spPr/>
        <p:txBody>
          <a:bodyPr/>
          <a:lstStyle/>
          <a:p>
            <a:r>
              <a:rPr lang="nl-NL" altLang="en-US" sz="2400" dirty="0" err="1" smtClean="0"/>
              <a:t>Recently</a:t>
            </a:r>
            <a:r>
              <a:rPr lang="nl-NL" altLang="en-US" sz="2400" dirty="0" smtClean="0"/>
              <a:t> </a:t>
            </a:r>
            <a:r>
              <a:rPr lang="nl-NL" altLang="en-US" sz="2400" dirty="0" err="1" smtClean="0"/>
              <a:t>redesigned</a:t>
            </a:r>
            <a:r>
              <a:rPr lang="nl-NL" altLang="en-US" sz="2400" dirty="0" smtClean="0"/>
              <a:t>! New MSc programs start in </a:t>
            </a:r>
            <a:r>
              <a:rPr lang="nl-NL" altLang="en-US" sz="2400" dirty="0" err="1" smtClean="0"/>
              <a:t>Fall</a:t>
            </a:r>
            <a:r>
              <a:rPr lang="nl-NL" altLang="en-US" sz="2400" dirty="0" smtClean="0"/>
              <a:t> 2015.</a:t>
            </a:r>
          </a:p>
          <a:p>
            <a:r>
              <a:rPr lang="en-US" altLang="en-US" sz="2400" dirty="0" smtClean="0"/>
              <a:t>All classes conducted in English</a:t>
            </a:r>
          </a:p>
          <a:p>
            <a:r>
              <a:rPr lang="nl-NL" altLang="en-US" sz="2400" dirty="0" err="1" smtClean="0"/>
              <a:t>All</a:t>
            </a:r>
            <a:r>
              <a:rPr lang="nl-NL" altLang="en-US" sz="2400" dirty="0" smtClean="0"/>
              <a:t> courses are </a:t>
            </a:r>
            <a:r>
              <a:rPr lang="nl-NL" altLang="en-US" sz="2400" dirty="0" err="1" smtClean="0"/>
              <a:t>quarter</a:t>
            </a:r>
            <a:r>
              <a:rPr lang="nl-NL" altLang="en-US" sz="2400" dirty="0" smtClean="0"/>
              <a:t> courses</a:t>
            </a:r>
          </a:p>
          <a:p>
            <a:r>
              <a:rPr lang="nl-NL" altLang="en-US" sz="2400" dirty="0" smtClean="0"/>
              <a:t>In </a:t>
            </a:r>
            <a:r>
              <a:rPr lang="nl-NL" altLang="en-US" sz="2400" dirty="0" err="1" smtClean="0"/>
              <a:t>principle</a:t>
            </a:r>
            <a:r>
              <a:rPr lang="nl-NL" altLang="en-US" sz="2400" dirty="0" smtClean="0"/>
              <a:t>, </a:t>
            </a:r>
            <a:r>
              <a:rPr lang="nl-NL" altLang="en-US" sz="2400" dirty="0" err="1" smtClean="0"/>
              <a:t>all</a:t>
            </a:r>
            <a:r>
              <a:rPr lang="nl-NL" altLang="en-US" sz="2400" dirty="0" smtClean="0"/>
              <a:t> </a:t>
            </a:r>
            <a:r>
              <a:rPr lang="nl-NL" altLang="en-US" sz="2400" dirty="0" err="1" smtClean="0"/>
              <a:t>students</a:t>
            </a:r>
            <a:r>
              <a:rPr lang="nl-NL" altLang="en-US" sz="2400" dirty="0" smtClean="0"/>
              <a:t> </a:t>
            </a:r>
            <a:r>
              <a:rPr lang="nl-NL" altLang="en-US" sz="2400" dirty="0" err="1" smtClean="0"/>
              <a:t>will</a:t>
            </a:r>
            <a:r>
              <a:rPr lang="nl-NL" altLang="en-US" sz="2400" dirty="0" smtClean="0"/>
              <a:t> go </a:t>
            </a:r>
            <a:r>
              <a:rPr lang="nl-NL" altLang="en-US" sz="2400" dirty="0" err="1" smtClean="0"/>
              <a:t>abroad</a:t>
            </a:r>
            <a:r>
              <a:rPr lang="nl-NL" altLang="en-US" sz="2400" dirty="0" smtClean="0"/>
              <a:t>  </a:t>
            </a:r>
            <a:r>
              <a:rPr lang="nl-NL" altLang="en-US" sz="2400" dirty="0" err="1" smtClean="0"/>
              <a:t>for</a:t>
            </a:r>
            <a:r>
              <a:rPr lang="nl-NL" altLang="en-US" sz="2400" dirty="0" smtClean="0"/>
              <a:t> </a:t>
            </a:r>
            <a:r>
              <a:rPr lang="nl-NL" altLang="en-US" sz="2400" dirty="0" err="1" smtClean="0"/>
              <a:t>an</a:t>
            </a:r>
            <a:r>
              <a:rPr lang="nl-NL" altLang="en-US" sz="2400" dirty="0" smtClean="0"/>
              <a:t> </a:t>
            </a:r>
            <a:r>
              <a:rPr lang="nl-NL" altLang="en-US" sz="2400" dirty="0" err="1" smtClean="0"/>
              <a:t>international</a:t>
            </a:r>
            <a:r>
              <a:rPr lang="nl-NL" altLang="en-US" sz="2400" dirty="0" smtClean="0"/>
              <a:t> semester (</a:t>
            </a:r>
            <a:r>
              <a:rPr lang="nl-NL" altLang="en-US" sz="2400" dirty="0" err="1" smtClean="0"/>
              <a:t>unless</a:t>
            </a:r>
            <a:r>
              <a:rPr lang="nl-NL" altLang="en-US" sz="2400" dirty="0" smtClean="0"/>
              <a:t> </a:t>
            </a:r>
            <a:r>
              <a:rPr lang="nl-NL" altLang="en-US" sz="2400" dirty="0" err="1" smtClean="0"/>
              <a:t>already</a:t>
            </a:r>
            <a:r>
              <a:rPr lang="nl-NL" altLang="en-US" sz="2400" dirty="0" smtClean="0"/>
              <a:t> </a:t>
            </a:r>
            <a:r>
              <a:rPr lang="nl-NL" altLang="en-US" sz="2400" dirty="0" err="1" smtClean="0"/>
              <a:t>done</a:t>
            </a:r>
            <a:r>
              <a:rPr lang="nl-NL" altLang="en-US" sz="2400" dirty="0" smtClean="0"/>
              <a:t> at BSc or financial </a:t>
            </a:r>
            <a:r>
              <a:rPr lang="nl-NL" altLang="en-US" sz="2400" dirty="0" err="1" smtClean="0"/>
              <a:t>exceptions</a:t>
            </a:r>
            <a:r>
              <a:rPr lang="nl-NL" altLang="en-US" sz="2400" dirty="0" smtClean="0"/>
              <a:t>)</a:t>
            </a:r>
          </a:p>
          <a:p>
            <a:r>
              <a:rPr lang="nl-NL" altLang="nl-NL" sz="2400" dirty="0" err="1"/>
              <a:t>Theory-driven</a:t>
            </a:r>
            <a:r>
              <a:rPr lang="nl-NL" altLang="nl-NL" sz="2400" dirty="0"/>
              <a:t>, </a:t>
            </a:r>
            <a:r>
              <a:rPr lang="nl-NL" altLang="nl-NL" sz="2400" dirty="0" err="1"/>
              <a:t>multi-disciplinary</a:t>
            </a:r>
            <a:r>
              <a:rPr lang="nl-NL" altLang="nl-NL" sz="2400" dirty="0"/>
              <a:t>, </a:t>
            </a:r>
            <a:r>
              <a:rPr lang="nl-NL" altLang="nl-NL" sz="2400" dirty="0" err="1"/>
              <a:t>and</a:t>
            </a:r>
            <a:r>
              <a:rPr lang="nl-NL" altLang="nl-NL" sz="2400" dirty="0"/>
              <a:t> project-</a:t>
            </a:r>
            <a:r>
              <a:rPr lang="nl-NL" altLang="nl-NL" sz="2400" dirty="0" err="1"/>
              <a:t>like</a:t>
            </a:r>
            <a:r>
              <a:rPr lang="nl-NL" altLang="nl-NL" sz="2400" dirty="0"/>
              <a:t> </a:t>
            </a:r>
            <a:r>
              <a:rPr lang="nl-NL" altLang="nl-NL" sz="2400" dirty="0" smtClean="0"/>
              <a:t>focus</a:t>
            </a:r>
          </a:p>
          <a:p>
            <a:r>
              <a:rPr lang="nl-NL" altLang="nl-NL" sz="2400" dirty="0"/>
              <a:t>Learning </a:t>
            </a:r>
            <a:r>
              <a:rPr lang="nl-NL" altLang="nl-NL" sz="2400" dirty="0" err="1"/>
              <a:t>by</a:t>
            </a:r>
            <a:r>
              <a:rPr lang="nl-NL" altLang="nl-NL" sz="2400" dirty="0"/>
              <a:t> </a:t>
            </a:r>
            <a:r>
              <a:rPr lang="nl-NL" altLang="nl-NL" sz="2400" dirty="0" err="1"/>
              <a:t>reflection</a:t>
            </a:r>
            <a:r>
              <a:rPr lang="nl-NL" altLang="nl-NL" sz="2400" dirty="0"/>
              <a:t> </a:t>
            </a:r>
            <a:r>
              <a:rPr lang="nl-NL" altLang="nl-NL" sz="2400" dirty="0" err="1"/>
              <a:t>and</a:t>
            </a:r>
            <a:r>
              <a:rPr lang="nl-NL" altLang="nl-NL" sz="2400" dirty="0"/>
              <a:t> </a:t>
            </a:r>
            <a:r>
              <a:rPr lang="nl-NL" altLang="nl-NL" sz="2400" dirty="0" err="1" smtClean="0"/>
              <a:t>application</a:t>
            </a:r>
            <a:endParaRPr lang="nl-NL" altLang="nl-NL" sz="2400" dirty="0" smtClean="0"/>
          </a:p>
          <a:p>
            <a:pPr>
              <a:buFont typeface="Wingdings" panose="05000000000000000000" pitchFamily="2" charset="2"/>
              <a:buChar char="ü"/>
            </a:pPr>
            <a:r>
              <a:rPr lang="nl-NL" altLang="nl-NL" dirty="0" err="1"/>
              <a:t>Highly</a:t>
            </a:r>
            <a:r>
              <a:rPr lang="nl-NL" altLang="nl-NL" dirty="0"/>
              <a:t> </a:t>
            </a:r>
            <a:r>
              <a:rPr lang="nl-NL" altLang="nl-NL" dirty="0" err="1"/>
              <a:t>interactive</a:t>
            </a:r>
            <a:r>
              <a:rPr lang="nl-NL" altLang="nl-NL" dirty="0"/>
              <a:t> </a:t>
            </a:r>
            <a:r>
              <a:rPr lang="nl-NL" altLang="nl-NL" dirty="0" err="1"/>
              <a:t>lectures</a:t>
            </a:r>
            <a:r>
              <a:rPr lang="nl-NL" altLang="nl-NL" dirty="0"/>
              <a:t>, </a:t>
            </a:r>
            <a:r>
              <a:rPr lang="nl-NL" altLang="nl-NL" dirty="0" err="1"/>
              <a:t>assignments</a:t>
            </a:r>
            <a:r>
              <a:rPr lang="nl-NL" altLang="nl-NL" dirty="0"/>
              <a:t> </a:t>
            </a:r>
            <a:r>
              <a:rPr lang="nl-NL" altLang="nl-NL" dirty="0" err="1"/>
              <a:t>and</a:t>
            </a:r>
            <a:r>
              <a:rPr lang="nl-NL" altLang="nl-NL" dirty="0"/>
              <a:t> </a:t>
            </a:r>
            <a:r>
              <a:rPr lang="nl-NL" altLang="nl-NL" dirty="0" err="1"/>
              <a:t>group</a:t>
            </a:r>
            <a:r>
              <a:rPr lang="nl-NL" altLang="nl-NL" dirty="0"/>
              <a:t> </a:t>
            </a:r>
            <a:r>
              <a:rPr lang="nl-NL" altLang="nl-NL" dirty="0" err="1"/>
              <a:t>work</a:t>
            </a:r>
            <a:r>
              <a:rPr lang="nl-NL" altLang="nl-NL" dirty="0"/>
              <a:t> </a:t>
            </a:r>
          </a:p>
          <a:p>
            <a:pPr>
              <a:buFont typeface="Wingdings" panose="05000000000000000000" pitchFamily="2" charset="2"/>
              <a:buChar char="ü"/>
            </a:pPr>
            <a:r>
              <a:rPr lang="nl-NL" altLang="nl-NL" dirty="0"/>
              <a:t>Topics </a:t>
            </a:r>
            <a:r>
              <a:rPr lang="nl-NL" altLang="nl-NL" dirty="0" err="1"/>
              <a:t>related</a:t>
            </a:r>
            <a:r>
              <a:rPr lang="nl-NL" altLang="nl-NL" dirty="0"/>
              <a:t> </a:t>
            </a:r>
            <a:r>
              <a:rPr lang="nl-NL" altLang="nl-NL" dirty="0" err="1"/>
              <a:t>to</a:t>
            </a:r>
            <a:r>
              <a:rPr lang="nl-NL" altLang="nl-NL" dirty="0"/>
              <a:t> research of the </a:t>
            </a:r>
            <a:r>
              <a:rPr lang="nl-NL" altLang="nl-NL" dirty="0" err="1"/>
              <a:t>school’s</a:t>
            </a:r>
            <a:r>
              <a:rPr lang="nl-NL" altLang="nl-NL" dirty="0"/>
              <a:t> professors </a:t>
            </a:r>
            <a:endParaRPr lang="nl-NL" altLang="nl-NL" sz="2050" dirty="0"/>
          </a:p>
          <a:p>
            <a:pPr>
              <a:buFont typeface="Wingdings" panose="05000000000000000000" pitchFamily="2" charset="2"/>
              <a:buChar char="ü"/>
            </a:pPr>
            <a:r>
              <a:rPr lang="nl-NL" altLang="nl-NL" dirty="0" err="1" smtClean="0"/>
              <a:t>Apply</a:t>
            </a:r>
            <a:r>
              <a:rPr lang="nl-NL" altLang="nl-NL" dirty="0" smtClean="0"/>
              <a:t> </a:t>
            </a:r>
            <a:r>
              <a:rPr lang="nl-NL" altLang="nl-NL" dirty="0" err="1"/>
              <a:t>knowledge</a:t>
            </a:r>
            <a:r>
              <a:rPr lang="nl-NL" altLang="nl-NL" dirty="0"/>
              <a:t> in </a:t>
            </a:r>
            <a:r>
              <a:rPr lang="nl-NL" altLang="nl-NL" dirty="0" err="1"/>
              <a:t>academia</a:t>
            </a:r>
            <a:r>
              <a:rPr lang="nl-NL" altLang="nl-NL" dirty="0"/>
              <a:t>, </a:t>
            </a:r>
            <a:r>
              <a:rPr lang="nl-NL" altLang="nl-NL" dirty="0" err="1"/>
              <a:t>industry</a:t>
            </a:r>
            <a:r>
              <a:rPr lang="nl-NL" altLang="nl-NL" dirty="0"/>
              <a:t> </a:t>
            </a:r>
            <a:r>
              <a:rPr lang="nl-NL" altLang="nl-NL" dirty="0" err="1"/>
              <a:t>and</a:t>
            </a:r>
            <a:r>
              <a:rPr lang="nl-NL" altLang="nl-NL" dirty="0"/>
              <a:t> </a:t>
            </a:r>
            <a:r>
              <a:rPr lang="nl-NL" altLang="nl-NL" dirty="0" smtClean="0"/>
              <a:t>consultancy</a:t>
            </a:r>
            <a:endParaRPr lang="nl-NL" altLang="en-US" sz="2250" dirty="0" smtClean="0"/>
          </a:p>
          <a:p>
            <a:endParaRPr lang="en-US" altLang="en-US" sz="2400" dirty="0" smtClean="0"/>
          </a:p>
          <a:p>
            <a:endParaRPr lang="en-US" altLang="en-US" sz="2400" dirty="0" smtClean="0"/>
          </a:p>
        </p:txBody>
      </p:sp>
      <p:sp>
        <p:nvSpPr>
          <p:cNvPr id="4" name="Footer Placeholder 3"/>
          <p:cNvSpPr>
            <a:spLocks noGrp="1"/>
          </p:cNvSpPr>
          <p:nvPr>
            <p:ph type="ftr" sz="quarter" idx="10"/>
          </p:nvPr>
        </p:nvSpPr>
        <p:spPr>
          <a:xfrm>
            <a:off x="7527925" y="6548438"/>
            <a:ext cx="647700" cy="187325"/>
          </a:xfrm>
        </p:spPr>
        <p:txBody>
          <a:bodyPr/>
          <a:lstStyle/>
          <a:p>
            <a:pPr>
              <a:defRPr/>
            </a:pPr>
            <a:r>
              <a:rPr lang="en-US" sz="800" smtClean="0">
                <a:solidFill>
                  <a:schemeClr val="tx2"/>
                </a:solidFill>
              </a:rPr>
              <a:t>/School of Industrial Engineering</a:t>
            </a:r>
            <a:endParaRPr lang="en-US" sz="800" dirty="0">
              <a:solidFill>
                <a:schemeClr val="tx2"/>
              </a:solidFill>
            </a:endParaRPr>
          </a:p>
        </p:txBody>
      </p:sp>
    </p:spTree>
    <p:extLst>
      <p:ext uri="{BB962C8B-B14F-4D97-AF65-F5344CB8AC3E}">
        <p14:creationId xmlns:p14="http://schemas.microsoft.com/office/powerpoint/2010/main" val="42443273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3388" y="3419475"/>
            <a:ext cx="5394325" cy="26733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531" name="Rectangle 3"/>
          <p:cNvSpPr>
            <a:spLocks noGrp="1" noChangeArrowheads="1"/>
          </p:cNvSpPr>
          <p:nvPr>
            <p:ph idx="1"/>
          </p:nvPr>
        </p:nvSpPr>
        <p:spPr>
          <a:xfrm>
            <a:off x="598488" y="1552575"/>
            <a:ext cx="7704137" cy="5132388"/>
          </a:xfrm>
        </p:spPr>
        <p:txBody>
          <a:bodyPr/>
          <a:lstStyle/>
          <a:p>
            <a:pPr eaLnBrk="1" hangingPunct="1">
              <a:buClr>
                <a:schemeClr val="tx1"/>
              </a:buClr>
              <a:defRPr/>
            </a:pPr>
            <a:r>
              <a:rPr lang="nl-NL" altLang="en-US" sz="2000" dirty="0" smtClean="0">
                <a:solidFill>
                  <a:srgbClr val="002060"/>
                </a:solidFill>
                <a:cs typeface="Arial" charset="0"/>
              </a:rPr>
              <a:t>At the end of the second </a:t>
            </a:r>
            <a:r>
              <a:rPr lang="nl-NL" altLang="en-US" sz="2000" dirty="0" err="1" smtClean="0">
                <a:solidFill>
                  <a:srgbClr val="002060"/>
                </a:solidFill>
                <a:cs typeface="Arial" charset="0"/>
              </a:rPr>
              <a:t>quarter</a:t>
            </a:r>
            <a:r>
              <a:rPr lang="nl-NL" altLang="en-US" sz="2000" dirty="0" smtClean="0">
                <a:solidFill>
                  <a:srgbClr val="002060"/>
                </a:solidFill>
                <a:cs typeface="Arial" charset="0"/>
              </a:rPr>
              <a:t> (first semester)</a:t>
            </a:r>
          </a:p>
          <a:p>
            <a:pPr eaLnBrk="1" hangingPunct="1">
              <a:buClr>
                <a:schemeClr val="tx1"/>
              </a:buClr>
              <a:defRPr/>
            </a:pPr>
            <a:r>
              <a:rPr lang="nl-NL" altLang="en-US" sz="2000" dirty="0" smtClean="0">
                <a:solidFill>
                  <a:srgbClr val="002060"/>
                </a:solidFill>
                <a:cs typeface="Arial" charset="0"/>
              </a:rPr>
              <a:t>Free Market: interviews </a:t>
            </a:r>
            <a:r>
              <a:rPr lang="nl-NL" altLang="en-US" sz="2000" dirty="0" err="1" smtClean="0">
                <a:solidFill>
                  <a:srgbClr val="002060"/>
                </a:solidFill>
                <a:cs typeface="Arial" charset="0"/>
              </a:rPr>
              <a:t>to</a:t>
            </a:r>
            <a:r>
              <a:rPr lang="nl-NL" altLang="en-US" sz="2000" dirty="0" smtClean="0">
                <a:solidFill>
                  <a:srgbClr val="002060"/>
                </a:solidFill>
                <a:cs typeface="Arial" charset="0"/>
              </a:rPr>
              <a:t> match </a:t>
            </a:r>
            <a:r>
              <a:rPr lang="nl-NL" altLang="en-US" sz="2000" dirty="0" err="1" smtClean="0">
                <a:solidFill>
                  <a:srgbClr val="002060"/>
                </a:solidFill>
                <a:cs typeface="Arial" charset="0"/>
              </a:rPr>
              <a:t>students</a:t>
            </a:r>
            <a:r>
              <a:rPr lang="nl-NL" altLang="en-US" sz="2000" dirty="0" smtClean="0">
                <a:solidFill>
                  <a:srgbClr val="002060"/>
                </a:solidFill>
                <a:cs typeface="Arial" charset="0"/>
              </a:rPr>
              <a:t> </a:t>
            </a:r>
            <a:r>
              <a:rPr lang="nl-NL" altLang="en-US" sz="2000" dirty="0" err="1" smtClean="0">
                <a:solidFill>
                  <a:srgbClr val="002060"/>
                </a:solidFill>
                <a:cs typeface="Arial" charset="0"/>
              </a:rPr>
              <a:t>with</a:t>
            </a:r>
            <a:r>
              <a:rPr lang="nl-NL" altLang="en-US" sz="2000" dirty="0" smtClean="0">
                <a:solidFill>
                  <a:srgbClr val="002060"/>
                </a:solidFill>
                <a:cs typeface="Arial" charset="0"/>
              </a:rPr>
              <a:t> mentors</a:t>
            </a:r>
          </a:p>
          <a:p>
            <a:pPr eaLnBrk="1" hangingPunct="1">
              <a:buClr>
                <a:schemeClr val="tx1"/>
              </a:buClr>
              <a:buFontTx/>
              <a:buNone/>
              <a:defRPr/>
            </a:pPr>
            <a:endParaRPr lang="nl-NL" altLang="en-US" sz="2000" dirty="0" smtClean="0">
              <a:solidFill>
                <a:srgbClr val="C00000"/>
              </a:solidFill>
              <a:cs typeface="Arial" charset="0"/>
            </a:endParaRPr>
          </a:p>
          <a:p>
            <a:pPr eaLnBrk="1" hangingPunct="1">
              <a:buClr>
                <a:schemeClr val="tx1"/>
              </a:buClr>
              <a:buFontTx/>
              <a:buNone/>
              <a:defRPr/>
            </a:pPr>
            <a:endParaRPr lang="nl-NL" altLang="en-US" sz="2000" dirty="0" smtClean="0">
              <a:solidFill>
                <a:srgbClr val="C00000"/>
              </a:solidFill>
              <a:cs typeface="Arial" charset="0"/>
            </a:endParaRPr>
          </a:p>
          <a:p>
            <a:pPr eaLnBrk="1" hangingPunct="1">
              <a:buFontTx/>
              <a:buNone/>
              <a:defRPr/>
            </a:pPr>
            <a:r>
              <a:rPr lang="nl-NL" altLang="en-US" sz="2200" dirty="0" err="1" smtClean="0">
                <a:solidFill>
                  <a:srgbClr val="C00000"/>
                </a:solidFill>
                <a:cs typeface="Arial" charset="0"/>
              </a:rPr>
              <a:t>Role</a:t>
            </a:r>
            <a:r>
              <a:rPr lang="nl-NL" altLang="en-US" sz="2200" dirty="0" smtClean="0">
                <a:solidFill>
                  <a:srgbClr val="C00000"/>
                </a:solidFill>
                <a:cs typeface="Arial" charset="0"/>
              </a:rPr>
              <a:t> of the Mentor</a:t>
            </a:r>
          </a:p>
          <a:p>
            <a:pPr marL="268288" lvl="1" indent="-268288" eaLnBrk="1" hangingPunct="1">
              <a:defRPr/>
            </a:pPr>
            <a:r>
              <a:rPr lang="nl-NL" altLang="en-US" sz="1800" dirty="0" err="1" smtClean="0">
                <a:solidFill>
                  <a:srgbClr val="002060"/>
                </a:solidFill>
                <a:cs typeface="Arial" charset="0"/>
              </a:rPr>
              <a:t>Advise</a:t>
            </a:r>
            <a:r>
              <a:rPr lang="nl-NL" altLang="en-US" sz="1800" dirty="0" smtClean="0">
                <a:solidFill>
                  <a:srgbClr val="002060"/>
                </a:solidFill>
                <a:cs typeface="Arial" charset="0"/>
              </a:rPr>
              <a:t> on / </a:t>
            </a:r>
            <a:r>
              <a:rPr lang="nl-NL" altLang="en-US" sz="1800" dirty="0" err="1" smtClean="0">
                <a:solidFill>
                  <a:srgbClr val="002060"/>
                </a:solidFill>
                <a:cs typeface="Arial" charset="0"/>
              </a:rPr>
              <a:t>approval</a:t>
            </a:r>
            <a:r>
              <a:rPr lang="nl-NL" altLang="en-US" sz="1800" dirty="0" smtClean="0">
                <a:solidFill>
                  <a:srgbClr val="002060"/>
                </a:solidFill>
                <a:cs typeface="Arial" charset="0"/>
              </a:rPr>
              <a:t> of </a:t>
            </a:r>
            <a:r>
              <a:rPr lang="nl-NL" altLang="en-US" sz="1800" dirty="0" err="1" smtClean="0">
                <a:solidFill>
                  <a:srgbClr val="002060"/>
                </a:solidFill>
                <a:cs typeface="Arial" charset="0"/>
              </a:rPr>
              <a:t>electives</a:t>
            </a:r>
            <a:endParaRPr lang="nl-NL" altLang="en-US" sz="1800" dirty="0" smtClean="0">
              <a:solidFill>
                <a:srgbClr val="002060"/>
              </a:solidFill>
              <a:cs typeface="Arial" charset="0"/>
            </a:endParaRPr>
          </a:p>
          <a:p>
            <a:pPr marL="268288" lvl="1" indent="-268288" eaLnBrk="1" hangingPunct="1">
              <a:defRPr/>
            </a:pPr>
            <a:r>
              <a:rPr lang="nl-NL" altLang="en-US" sz="1800" dirty="0" err="1" smtClean="0">
                <a:solidFill>
                  <a:srgbClr val="002060"/>
                </a:solidFill>
                <a:cs typeface="Arial" charset="0"/>
              </a:rPr>
              <a:t>Advise</a:t>
            </a:r>
            <a:r>
              <a:rPr lang="nl-NL" altLang="en-US" sz="1800" dirty="0" smtClean="0">
                <a:solidFill>
                  <a:srgbClr val="002060"/>
                </a:solidFill>
                <a:cs typeface="Arial" charset="0"/>
              </a:rPr>
              <a:t> on planning </a:t>
            </a:r>
            <a:r>
              <a:rPr lang="nl-NL" altLang="en-US" sz="1800" dirty="0" err="1" smtClean="0">
                <a:solidFill>
                  <a:srgbClr val="002060"/>
                </a:solidFill>
                <a:cs typeface="Arial" charset="0"/>
              </a:rPr>
              <a:t>international</a:t>
            </a:r>
            <a:r>
              <a:rPr lang="nl-NL" altLang="en-US" sz="1800" dirty="0" smtClean="0">
                <a:solidFill>
                  <a:srgbClr val="002060"/>
                </a:solidFill>
                <a:cs typeface="Arial" charset="0"/>
              </a:rPr>
              <a:t> </a:t>
            </a:r>
          </a:p>
          <a:p>
            <a:pPr marL="268288" lvl="1" indent="-268288" eaLnBrk="1" hangingPunct="1">
              <a:buFontTx/>
              <a:buNone/>
              <a:defRPr/>
            </a:pPr>
            <a:r>
              <a:rPr lang="nl-NL" altLang="en-US" sz="1800" dirty="0" smtClean="0">
                <a:solidFill>
                  <a:srgbClr val="002060"/>
                </a:solidFill>
                <a:cs typeface="Arial" charset="0"/>
              </a:rPr>
              <a:t>     semester (e.g., school, courses)</a:t>
            </a:r>
          </a:p>
          <a:p>
            <a:pPr marL="268288" lvl="1" indent="-268288" eaLnBrk="1" hangingPunct="1">
              <a:defRPr/>
            </a:pPr>
            <a:r>
              <a:rPr lang="nl-NL" altLang="en-US" sz="1800" dirty="0" smtClean="0">
                <a:solidFill>
                  <a:srgbClr val="002060"/>
                </a:solidFill>
                <a:cs typeface="Arial" charset="0"/>
              </a:rPr>
              <a:t>Assistance </a:t>
            </a:r>
            <a:r>
              <a:rPr lang="nl-NL" altLang="en-US" sz="1800" dirty="0" err="1" smtClean="0">
                <a:solidFill>
                  <a:srgbClr val="002060"/>
                </a:solidFill>
                <a:cs typeface="Arial" charset="0"/>
              </a:rPr>
              <a:t>with</a:t>
            </a:r>
            <a:r>
              <a:rPr lang="nl-NL" altLang="en-US" sz="1800" dirty="0" smtClean="0">
                <a:solidFill>
                  <a:srgbClr val="002060"/>
                </a:solidFill>
                <a:cs typeface="Arial" charset="0"/>
              </a:rPr>
              <a:t> </a:t>
            </a:r>
            <a:r>
              <a:rPr lang="nl-NL" altLang="en-US" sz="1800" dirty="0" err="1" smtClean="0">
                <a:solidFill>
                  <a:srgbClr val="002060"/>
                </a:solidFill>
                <a:cs typeface="Arial" charset="0"/>
              </a:rPr>
              <a:t>selection</a:t>
            </a:r>
            <a:r>
              <a:rPr lang="nl-NL" altLang="en-US" sz="1800" dirty="0" smtClean="0">
                <a:solidFill>
                  <a:srgbClr val="002060"/>
                </a:solidFill>
                <a:cs typeface="Arial" charset="0"/>
              </a:rPr>
              <a:t> and </a:t>
            </a:r>
            <a:r>
              <a:rPr lang="nl-NL" altLang="en-US" sz="1800" dirty="0" err="1" smtClean="0">
                <a:solidFill>
                  <a:srgbClr val="002060"/>
                </a:solidFill>
                <a:cs typeface="Arial" charset="0"/>
              </a:rPr>
              <a:t>preparation</a:t>
            </a:r>
            <a:r>
              <a:rPr lang="nl-NL" altLang="en-US" sz="1800" dirty="0" smtClean="0">
                <a:solidFill>
                  <a:srgbClr val="002060"/>
                </a:solidFill>
                <a:cs typeface="Arial" charset="0"/>
              </a:rPr>
              <a:t> of </a:t>
            </a:r>
          </a:p>
          <a:p>
            <a:pPr marL="268288" lvl="1" indent="-268288" eaLnBrk="1" hangingPunct="1">
              <a:buFontTx/>
              <a:buNone/>
              <a:defRPr/>
            </a:pPr>
            <a:r>
              <a:rPr lang="nl-NL" altLang="en-US" sz="1800" dirty="0" smtClean="0">
                <a:solidFill>
                  <a:srgbClr val="002060"/>
                </a:solidFill>
                <a:cs typeface="Arial" charset="0"/>
              </a:rPr>
              <a:t>     thesis (topic, company)</a:t>
            </a:r>
          </a:p>
          <a:p>
            <a:pPr marL="285750" lvl="1" indent="-285750" eaLnBrk="1" hangingPunct="1">
              <a:defRPr/>
            </a:pPr>
            <a:r>
              <a:rPr lang="nl-NL" altLang="en-US" sz="1800" dirty="0" smtClean="0">
                <a:solidFill>
                  <a:srgbClr val="002060"/>
                </a:solidFill>
                <a:cs typeface="Arial" charset="0"/>
              </a:rPr>
              <a:t>Topic of thesis </a:t>
            </a:r>
            <a:r>
              <a:rPr lang="nl-NL" altLang="en-US" sz="1800" dirty="0" err="1" smtClean="0">
                <a:solidFill>
                  <a:srgbClr val="002060"/>
                </a:solidFill>
                <a:cs typeface="Arial" charset="0"/>
              </a:rPr>
              <a:t>needs</a:t>
            </a:r>
            <a:r>
              <a:rPr lang="nl-NL" altLang="en-US" sz="1800" dirty="0" smtClean="0">
                <a:solidFill>
                  <a:srgbClr val="002060"/>
                </a:solidFill>
                <a:cs typeface="Arial" charset="0"/>
              </a:rPr>
              <a:t> </a:t>
            </a:r>
            <a:r>
              <a:rPr lang="nl-NL" altLang="en-US" sz="1800" dirty="0" err="1" smtClean="0">
                <a:solidFill>
                  <a:srgbClr val="002060"/>
                </a:solidFill>
                <a:cs typeface="Arial" charset="0"/>
              </a:rPr>
              <a:t>to</a:t>
            </a:r>
            <a:r>
              <a:rPr lang="nl-NL" altLang="en-US" sz="1800" dirty="0" smtClean="0">
                <a:solidFill>
                  <a:srgbClr val="002060"/>
                </a:solidFill>
                <a:cs typeface="Arial" charset="0"/>
              </a:rPr>
              <a:t> match </a:t>
            </a:r>
            <a:r>
              <a:rPr lang="nl-NL" altLang="en-US" sz="1800" dirty="0" err="1" smtClean="0">
                <a:solidFill>
                  <a:srgbClr val="002060"/>
                </a:solidFill>
                <a:cs typeface="Arial" charset="0"/>
              </a:rPr>
              <a:t>with</a:t>
            </a:r>
            <a:r>
              <a:rPr lang="nl-NL" altLang="en-US" sz="1800" dirty="0" smtClean="0">
                <a:solidFill>
                  <a:srgbClr val="002060"/>
                </a:solidFill>
                <a:cs typeface="Arial" charset="0"/>
              </a:rPr>
              <a:t> research</a:t>
            </a:r>
            <a:br>
              <a:rPr lang="nl-NL" altLang="en-US" sz="1800" dirty="0" smtClean="0">
                <a:solidFill>
                  <a:srgbClr val="002060"/>
                </a:solidFill>
                <a:cs typeface="Arial" charset="0"/>
              </a:rPr>
            </a:br>
            <a:r>
              <a:rPr lang="nl-NL" altLang="en-US" sz="1800" dirty="0" err="1" smtClean="0">
                <a:solidFill>
                  <a:srgbClr val="002060"/>
                </a:solidFill>
                <a:cs typeface="Arial" charset="0"/>
              </a:rPr>
              <a:t>interests</a:t>
            </a:r>
            <a:r>
              <a:rPr lang="nl-NL" altLang="en-US" sz="1800" dirty="0" smtClean="0">
                <a:solidFill>
                  <a:srgbClr val="002060"/>
                </a:solidFill>
                <a:cs typeface="Arial" charset="0"/>
              </a:rPr>
              <a:t> of the mentor</a:t>
            </a:r>
          </a:p>
          <a:p>
            <a:pPr marL="268288" lvl="1" indent="-268288" eaLnBrk="1" hangingPunct="1">
              <a:defRPr/>
            </a:pPr>
            <a:r>
              <a:rPr lang="nl-NL" altLang="en-US" sz="1800" dirty="0" err="1" smtClean="0">
                <a:solidFill>
                  <a:srgbClr val="002060"/>
                </a:solidFill>
                <a:cs typeface="Arial" charset="0"/>
              </a:rPr>
              <a:t>Supervision</a:t>
            </a:r>
            <a:r>
              <a:rPr lang="nl-NL" altLang="en-US" sz="1800" dirty="0" smtClean="0">
                <a:solidFill>
                  <a:srgbClr val="002060"/>
                </a:solidFill>
                <a:cs typeface="Arial" charset="0"/>
              </a:rPr>
              <a:t> of thesis project  </a:t>
            </a:r>
            <a:endParaRPr lang="en-US" altLang="en-US" sz="1800" dirty="0" smtClean="0">
              <a:solidFill>
                <a:srgbClr val="002060"/>
              </a:solidFill>
              <a:cs typeface="Arial" charset="0"/>
            </a:endParaRPr>
          </a:p>
        </p:txBody>
      </p:sp>
      <p:pic>
        <p:nvPicPr>
          <p:cNvPr id="43012" name="Picture 2" descr="D:\My Pictures\learning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1863" y="3448050"/>
            <a:ext cx="2454275"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3"/>
          <p:cNvSpPr>
            <a:spLocks noGrp="1"/>
          </p:cNvSpPr>
          <p:nvPr>
            <p:ph type="sldNum" sz="quarter" idx="11"/>
          </p:nvPr>
        </p:nvSpPr>
        <p:spPr>
          <a:xfrm>
            <a:off x="8316913" y="6524625"/>
            <a:ext cx="609600" cy="187325"/>
          </a:xfrm>
        </p:spPr>
        <p:txBody>
          <a:bodyPr/>
          <a:lstStyle>
            <a:lvl1pPr eaLnBrk="0" hangingPunct="0">
              <a:defRPr sz="2000">
                <a:solidFill>
                  <a:srgbClr val="002648"/>
                </a:solidFill>
                <a:latin typeface="Arial" panose="020B0604020202020204" pitchFamily="34" charset="0"/>
                <a:cs typeface="Arial" panose="020B0604020202020204" pitchFamily="34" charset="0"/>
              </a:defRPr>
            </a:lvl1pPr>
            <a:lvl2pPr marL="742950" indent="-285750" eaLnBrk="0" hangingPunct="0">
              <a:defRPr sz="2000">
                <a:solidFill>
                  <a:srgbClr val="002648"/>
                </a:solidFill>
                <a:latin typeface="Arial" panose="020B0604020202020204" pitchFamily="34" charset="0"/>
                <a:cs typeface="Arial" panose="020B0604020202020204" pitchFamily="34" charset="0"/>
              </a:defRPr>
            </a:lvl2pPr>
            <a:lvl3pPr marL="1143000" indent="-228600" eaLnBrk="0" hangingPunct="0">
              <a:defRPr sz="2000">
                <a:solidFill>
                  <a:srgbClr val="002648"/>
                </a:solidFill>
                <a:latin typeface="Arial" panose="020B0604020202020204" pitchFamily="34" charset="0"/>
                <a:cs typeface="Arial" panose="020B0604020202020204" pitchFamily="34" charset="0"/>
              </a:defRPr>
            </a:lvl3pPr>
            <a:lvl4pPr marL="1600200" indent="-228600" eaLnBrk="0" hangingPunct="0">
              <a:defRPr sz="2000">
                <a:solidFill>
                  <a:srgbClr val="002648"/>
                </a:solidFill>
                <a:latin typeface="Arial" panose="020B0604020202020204" pitchFamily="34" charset="0"/>
                <a:cs typeface="Arial" panose="020B0604020202020204" pitchFamily="34" charset="0"/>
              </a:defRPr>
            </a:lvl4pPr>
            <a:lvl5pPr marL="2057400" indent="-228600" eaLnBrk="0" hangingPunct="0">
              <a:defRPr sz="2000">
                <a:solidFill>
                  <a:srgbClr val="002648"/>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rgbClr val="002648"/>
                </a:solidFill>
                <a:latin typeface="Arial" panose="020B0604020202020204" pitchFamily="34" charset="0"/>
                <a:cs typeface="Arial" panose="020B0604020202020204" pitchFamily="34" charset="0"/>
              </a:defRPr>
            </a:lvl9pPr>
          </a:lstStyle>
          <a:p>
            <a:pPr eaLnBrk="1" hangingPunct="1"/>
            <a:r>
              <a:rPr lang="nl-NL" altLang="en-US" sz="1000" b="1">
                <a:solidFill>
                  <a:schemeClr val="tx2"/>
                </a:solidFill>
              </a:rPr>
              <a:t>PAGE </a:t>
            </a:r>
            <a:fld id="{5EBCB05A-7DD7-44A6-AD6F-FA1177868131}" type="slidenum">
              <a:rPr lang="nl-NL" altLang="en-US" sz="1000" b="1">
                <a:solidFill>
                  <a:schemeClr val="tx2"/>
                </a:solidFill>
              </a:rPr>
              <a:pPr eaLnBrk="1" hangingPunct="1"/>
              <a:t>31</a:t>
            </a:fld>
            <a:endParaRPr lang="nl-NL" altLang="en-US" sz="1000" b="1">
              <a:solidFill>
                <a:schemeClr val="tx2"/>
              </a:solidFill>
            </a:endParaRPr>
          </a:p>
        </p:txBody>
      </p:sp>
      <p:sp>
        <p:nvSpPr>
          <p:cNvPr id="43014" name="Rectangle 2"/>
          <p:cNvSpPr txBox="1">
            <a:spLocks noChangeArrowheads="1"/>
          </p:cNvSpPr>
          <p:nvPr/>
        </p:nvSpPr>
        <p:spPr bwMode="auto">
          <a:xfrm>
            <a:off x="1030288" y="207963"/>
            <a:ext cx="7129462"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Clr>
                <a:schemeClr val="accent1"/>
              </a:buClr>
              <a:buChar char="•"/>
              <a:defRPr sz="2400" b="1">
                <a:solidFill>
                  <a:schemeClr val="tx1"/>
                </a:solidFill>
                <a:latin typeface="Arial" panose="020B0604020202020204" pitchFamily="34" charset="0"/>
              </a:defRPr>
            </a:lvl1pPr>
            <a:lvl2pPr marL="742950" indent="-285750" eaLnBrk="0" hangingPunct="0">
              <a:spcBef>
                <a:spcPct val="20000"/>
              </a:spcBef>
              <a:buClr>
                <a:schemeClr val="tx1"/>
              </a:buClr>
              <a:buChar char="•"/>
              <a:defRPr sz="2200" b="1">
                <a:solidFill>
                  <a:schemeClr val="tx1"/>
                </a:solidFill>
                <a:latin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eaLnBrk="1" hangingPunct="1">
              <a:spcBef>
                <a:spcPct val="0"/>
              </a:spcBef>
              <a:buClrTx/>
              <a:buFontTx/>
              <a:buNone/>
            </a:pPr>
            <a:r>
              <a:rPr lang="en-US" altLang="en-US" sz="4000" dirty="0" smtClean="0">
                <a:solidFill>
                  <a:schemeClr val="tx2"/>
                </a:solidFill>
              </a:rPr>
              <a:t>MSc Mentor System</a:t>
            </a:r>
            <a:endParaRPr lang="en-US" altLang="en-US" sz="4000" dirty="0">
              <a:solidFill>
                <a:schemeClr val="tx2"/>
              </a:solidFill>
            </a:endParaRPr>
          </a:p>
        </p:txBody>
      </p:sp>
    </p:spTree>
    <p:extLst>
      <p:ext uri="{BB962C8B-B14F-4D97-AF65-F5344CB8AC3E}">
        <p14:creationId xmlns:p14="http://schemas.microsoft.com/office/powerpoint/2010/main" val="310120112"/>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nl-NL" altLang="en-US" sz="4000" dirty="0" smtClean="0"/>
              <a:t>MSc Course </a:t>
            </a:r>
            <a:r>
              <a:rPr lang="nl-NL" altLang="en-US" sz="4000" dirty="0" err="1" smtClean="0"/>
              <a:t>characteristics</a:t>
            </a:r>
            <a:endParaRPr lang="en-GB" altLang="en-US" sz="4000" dirty="0" smtClean="0"/>
          </a:p>
        </p:txBody>
      </p:sp>
      <p:sp>
        <p:nvSpPr>
          <p:cNvPr id="61443" name="Rectangle 3"/>
          <p:cNvSpPr>
            <a:spLocks noGrp="1" noChangeArrowheads="1"/>
          </p:cNvSpPr>
          <p:nvPr>
            <p:ph idx="1"/>
          </p:nvPr>
        </p:nvSpPr>
        <p:spPr/>
        <p:txBody>
          <a:bodyPr/>
          <a:lstStyle/>
          <a:p>
            <a:pPr eaLnBrk="1" hangingPunct="1">
              <a:lnSpc>
                <a:spcPct val="90000"/>
              </a:lnSpc>
              <a:buClr>
                <a:srgbClr val="002648"/>
              </a:buClr>
              <a:buFont typeface="Wingdings" panose="05000000000000000000" pitchFamily="2" charset="2"/>
              <a:buChar char="§"/>
            </a:pPr>
            <a:r>
              <a:rPr lang="nl-NL" altLang="en-US" sz="2300" smtClean="0">
                <a:solidFill>
                  <a:srgbClr val="000066"/>
                </a:solidFill>
              </a:rPr>
              <a:t>C</a:t>
            </a:r>
            <a:r>
              <a:rPr lang="en-GB" altLang="en-US" sz="2300" smtClean="0">
                <a:solidFill>
                  <a:srgbClr val="000066"/>
                </a:solidFill>
              </a:rPr>
              <a:t>ontent related to current research by finding additional literature and other academic sources</a:t>
            </a:r>
          </a:p>
          <a:p>
            <a:pPr eaLnBrk="1" hangingPunct="1">
              <a:lnSpc>
                <a:spcPct val="90000"/>
              </a:lnSpc>
              <a:buClr>
                <a:srgbClr val="002648"/>
              </a:buClr>
              <a:buFont typeface="Wingdings" panose="05000000000000000000" pitchFamily="2" charset="2"/>
              <a:buChar char="§"/>
            </a:pPr>
            <a:r>
              <a:rPr lang="nl-NL" altLang="en-US" sz="2300" smtClean="0">
                <a:solidFill>
                  <a:srgbClr val="000066"/>
                </a:solidFill>
              </a:rPr>
              <a:t>S</a:t>
            </a:r>
            <a:r>
              <a:rPr lang="en-GB" altLang="en-US" sz="2300" smtClean="0">
                <a:solidFill>
                  <a:srgbClr val="000066"/>
                </a:solidFill>
              </a:rPr>
              <a:t>tudents conduct design projects, based on actual business processes, and relate this to the scientific literature</a:t>
            </a:r>
          </a:p>
          <a:p>
            <a:pPr eaLnBrk="1" hangingPunct="1">
              <a:lnSpc>
                <a:spcPct val="90000"/>
              </a:lnSpc>
              <a:buClr>
                <a:srgbClr val="002648"/>
              </a:buClr>
              <a:buFont typeface="Wingdings" panose="05000000000000000000" pitchFamily="2" charset="2"/>
              <a:buChar char="§"/>
            </a:pPr>
            <a:r>
              <a:rPr lang="nl-NL" altLang="en-US" sz="2300" smtClean="0">
                <a:solidFill>
                  <a:srgbClr val="000066"/>
                </a:solidFill>
              </a:rPr>
              <a:t>C</a:t>
            </a:r>
            <a:r>
              <a:rPr lang="en-GB" altLang="en-US" sz="2300" smtClean="0">
                <a:solidFill>
                  <a:srgbClr val="000066"/>
                </a:solidFill>
              </a:rPr>
              <a:t>ontent placed in its original context contains various perspectives, including scientific controversies </a:t>
            </a:r>
          </a:p>
          <a:p>
            <a:pPr eaLnBrk="1" hangingPunct="1">
              <a:lnSpc>
                <a:spcPct val="90000"/>
              </a:lnSpc>
              <a:buClr>
                <a:srgbClr val="002648"/>
              </a:buClr>
              <a:buFont typeface="Wingdings" panose="05000000000000000000" pitchFamily="2" charset="2"/>
              <a:buChar char="§"/>
            </a:pPr>
            <a:r>
              <a:rPr lang="nl-NL" altLang="en-US" sz="2300" smtClean="0">
                <a:solidFill>
                  <a:srgbClr val="000066"/>
                </a:solidFill>
              </a:rPr>
              <a:t>St</a:t>
            </a:r>
            <a:r>
              <a:rPr lang="en-GB" altLang="en-US" sz="2300" smtClean="0">
                <a:solidFill>
                  <a:srgbClr val="000066"/>
                </a:solidFill>
              </a:rPr>
              <a:t>udent reporting is not limited to the actual design assignment, but always reflects on the relative contribution of the various disciplines, </a:t>
            </a:r>
            <a:r>
              <a:rPr lang="en-GB" altLang="en-US" sz="2300" smtClean="0"/>
              <a:t>the societal context and impact, and the feasibility of implementation related to the specific circumstances, including regional and business cultures.</a:t>
            </a:r>
            <a:endParaRPr lang="en-GB" altLang="en-US" sz="2300" smtClean="0">
              <a:solidFill>
                <a:srgbClr val="000066"/>
              </a:solidFill>
            </a:endParaRPr>
          </a:p>
        </p:txBody>
      </p:sp>
      <p:sp>
        <p:nvSpPr>
          <p:cNvPr id="28676" name="Footer Placeholder 5"/>
          <p:cNvSpPr>
            <a:spLocks noGrp="1"/>
          </p:cNvSpPr>
          <p:nvPr>
            <p:ph type="ftr" sz="quarter" idx="10"/>
          </p:nvPr>
        </p:nvSpPr>
        <p:spPr>
          <a:extLst/>
        </p:spPr>
        <p:txBody>
          <a:bodyPr/>
          <a:lstStyle>
            <a:lvl1pPr eaLnBrk="0" hangingPunct="0">
              <a:defRPr sz="2000">
                <a:solidFill>
                  <a:srgbClr val="002648"/>
                </a:solidFill>
                <a:latin typeface="Arial" charset="0"/>
              </a:defRPr>
            </a:lvl1pPr>
            <a:lvl2pPr marL="742950" indent="-285750" eaLnBrk="0" hangingPunct="0">
              <a:defRPr sz="2000">
                <a:solidFill>
                  <a:srgbClr val="002648"/>
                </a:solidFill>
                <a:latin typeface="Arial" charset="0"/>
              </a:defRPr>
            </a:lvl2pPr>
            <a:lvl3pPr marL="1143000" indent="-228600" eaLnBrk="0" hangingPunct="0">
              <a:defRPr sz="2000">
                <a:solidFill>
                  <a:srgbClr val="002648"/>
                </a:solidFill>
                <a:latin typeface="Arial" charset="0"/>
              </a:defRPr>
            </a:lvl3pPr>
            <a:lvl4pPr marL="1600200" indent="-228600" eaLnBrk="0" hangingPunct="0">
              <a:defRPr sz="2000">
                <a:solidFill>
                  <a:srgbClr val="002648"/>
                </a:solidFill>
                <a:latin typeface="Arial" charset="0"/>
              </a:defRPr>
            </a:lvl4pPr>
            <a:lvl5pPr marL="2057400" indent="-228600" eaLnBrk="0" hangingPunct="0">
              <a:defRPr sz="2000">
                <a:solidFill>
                  <a:srgbClr val="002648"/>
                </a:solidFill>
                <a:latin typeface="Arial" charset="0"/>
              </a:defRPr>
            </a:lvl5pPr>
            <a:lvl6pPr marL="2514600" indent="-228600" eaLnBrk="0" fontAlgn="base" hangingPunct="0">
              <a:spcBef>
                <a:spcPct val="0"/>
              </a:spcBef>
              <a:spcAft>
                <a:spcPct val="0"/>
              </a:spcAft>
              <a:defRPr sz="2000">
                <a:solidFill>
                  <a:srgbClr val="002648"/>
                </a:solidFill>
                <a:latin typeface="Arial" charset="0"/>
              </a:defRPr>
            </a:lvl6pPr>
            <a:lvl7pPr marL="2971800" indent="-228600" eaLnBrk="0" fontAlgn="base" hangingPunct="0">
              <a:spcBef>
                <a:spcPct val="0"/>
              </a:spcBef>
              <a:spcAft>
                <a:spcPct val="0"/>
              </a:spcAft>
              <a:defRPr sz="2000">
                <a:solidFill>
                  <a:srgbClr val="002648"/>
                </a:solidFill>
                <a:latin typeface="Arial" charset="0"/>
              </a:defRPr>
            </a:lvl7pPr>
            <a:lvl8pPr marL="3429000" indent="-228600" eaLnBrk="0" fontAlgn="base" hangingPunct="0">
              <a:spcBef>
                <a:spcPct val="0"/>
              </a:spcBef>
              <a:spcAft>
                <a:spcPct val="0"/>
              </a:spcAft>
              <a:defRPr sz="2000">
                <a:solidFill>
                  <a:srgbClr val="002648"/>
                </a:solidFill>
                <a:latin typeface="Arial" charset="0"/>
              </a:defRPr>
            </a:lvl8pPr>
            <a:lvl9pPr marL="3886200" indent="-228600" eaLnBrk="0" fontAlgn="base" hangingPunct="0">
              <a:spcBef>
                <a:spcPct val="0"/>
              </a:spcBef>
              <a:spcAft>
                <a:spcPct val="0"/>
              </a:spcAft>
              <a:defRPr sz="2000">
                <a:solidFill>
                  <a:srgbClr val="002648"/>
                </a:solidFill>
                <a:latin typeface="Arial" charset="0"/>
              </a:defRPr>
            </a:lvl9pPr>
          </a:lstStyle>
          <a:p>
            <a:pPr eaLnBrk="1" hangingPunct="1">
              <a:defRPr/>
            </a:pPr>
            <a:r>
              <a:rPr lang="nl-NL" sz="1000" dirty="0" smtClean="0">
                <a:solidFill>
                  <a:schemeClr val="tx1"/>
                </a:solidFill>
              </a:rPr>
              <a:t>/ School of Industrial Engineering</a:t>
            </a:r>
          </a:p>
        </p:txBody>
      </p:sp>
      <p:sp>
        <p:nvSpPr>
          <p:cNvPr id="28677" name="Slide Number Placeholder 4"/>
          <p:cNvSpPr>
            <a:spLocks noGrp="1"/>
          </p:cNvSpPr>
          <p:nvPr>
            <p:ph type="sldNum" sz="quarter" idx="11"/>
          </p:nvPr>
        </p:nvSpPr>
        <p:spPr>
          <a:extLst/>
        </p:spPr>
        <p:txBody>
          <a:bodyPr/>
          <a:lstStyle>
            <a:lvl1pPr eaLnBrk="0" hangingPunct="0">
              <a:spcBef>
                <a:spcPct val="20000"/>
              </a:spcBef>
              <a:buClr>
                <a:schemeClr val="accent1"/>
              </a:buClr>
              <a:buChar char="•"/>
              <a:defRPr sz="2400" b="1">
                <a:solidFill>
                  <a:schemeClr val="tx1"/>
                </a:solidFill>
                <a:latin typeface="Arial" panose="020B0604020202020204" pitchFamily="34" charset="0"/>
              </a:defRPr>
            </a:lvl1pPr>
            <a:lvl2pPr marL="742950" indent="-285750" eaLnBrk="0" hangingPunct="0">
              <a:spcBef>
                <a:spcPct val="20000"/>
              </a:spcBef>
              <a:buClr>
                <a:schemeClr val="tx1"/>
              </a:buClr>
              <a:buChar char="•"/>
              <a:defRPr sz="2200" b="1">
                <a:solidFill>
                  <a:schemeClr val="tx1"/>
                </a:solidFill>
                <a:latin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eaLnBrk="1" hangingPunct="1">
              <a:spcBef>
                <a:spcPct val="0"/>
              </a:spcBef>
              <a:buClrTx/>
              <a:buFontTx/>
              <a:buNone/>
            </a:pPr>
            <a:r>
              <a:rPr lang="nl-NL" altLang="nl-NL" sz="800" b="0">
                <a:solidFill>
                  <a:schemeClr val="tx2"/>
                </a:solidFill>
              </a:rPr>
              <a:t>PAGE </a:t>
            </a:r>
            <a:fld id="{170ECDDF-834E-4488-B55E-D3FE98CF4BB3}" type="slidenum">
              <a:rPr lang="nl-NL" altLang="nl-NL" sz="800" b="0">
                <a:solidFill>
                  <a:schemeClr val="tx2"/>
                </a:solidFill>
              </a:rPr>
              <a:pPr eaLnBrk="1" hangingPunct="1">
                <a:spcBef>
                  <a:spcPct val="0"/>
                </a:spcBef>
                <a:buClrTx/>
                <a:buFontTx/>
                <a:buNone/>
              </a:pPr>
              <a:t>32</a:t>
            </a:fld>
            <a:endParaRPr lang="nl-NL" altLang="nl-NL" sz="800" b="0">
              <a:solidFill>
                <a:schemeClr val="tx2"/>
              </a:solidFill>
            </a:endParaRPr>
          </a:p>
        </p:txBody>
      </p:sp>
    </p:spTree>
    <p:extLst>
      <p:ext uri="{BB962C8B-B14F-4D97-AF65-F5344CB8AC3E}">
        <p14:creationId xmlns:p14="http://schemas.microsoft.com/office/powerpoint/2010/main" val="20055346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73088" y="3303800"/>
            <a:ext cx="7861300" cy="735013"/>
          </a:xfrm>
          <a:prstGeom prst="rect">
            <a:avLst/>
          </a:prstGeom>
          <a:solidFill>
            <a:srgbClr val="E7FFE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en-US">
              <a:solidFill>
                <a:schemeClr val="lt1"/>
              </a:solidFill>
              <a:latin typeface="+mn-lt"/>
              <a:cs typeface="+mn-cs"/>
            </a:endParaRPr>
          </a:p>
        </p:txBody>
      </p:sp>
      <p:sp>
        <p:nvSpPr>
          <p:cNvPr id="3" name="Rectangle 2"/>
          <p:cNvSpPr>
            <a:spLocks noChangeArrowheads="1"/>
          </p:cNvSpPr>
          <p:nvPr/>
        </p:nvSpPr>
        <p:spPr bwMode="auto">
          <a:xfrm>
            <a:off x="555625" y="4521413"/>
            <a:ext cx="7888288" cy="665162"/>
          </a:xfrm>
          <a:prstGeom prst="rect">
            <a:avLst/>
          </a:prstGeom>
          <a:solidFill>
            <a:srgbClr val="E7FFE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en-US">
              <a:solidFill>
                <a:schemeClr val="lt1"/>
              </a:solidFill>
              <a:latin typeface="+mn-lt"/>
              <a:cs typeface="+mn-cs"/>
            </a:endParaRPr>
          </a:p>
        </p:txBody>
      </p:sp>
      <p:sp>
        <p:nvSpPr>
          <p:cNvPr id="4" name="Rectangle 1"/>
          <p:cNvSpPr>
            <a:spLocks noChangeArrowheads="1"/>
          </p:cNvSpPr>
          <p:nvPr/>
        </p:nvSpPr>
        <p:spPr bwMode="auto">
          <a:xfrm>
            <a:off x="544513" y="1748050"/>
            <a:ext cx="7861300" cy="1206500"/>
          </a:xfrm>
          <a:prstGeom prst="rect">
            <a:avLst/>
          </a:prstGeom>
          <a:solidFill>
            <a:srgbClr val="E7FFE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en-US">
              <a:solidFill>
                <a:schemeClr val="lt1"/>
              </a:solidFill>
              <a:latin typeface="+mn-lt"/>
              <a:cs typeface="+mn-cs"/>
            </a:endParaRPr>
          </a:p>
        </p:txBody>
      </p:sp>
      <p:sp>
        <p:nvSpPr>
          <p:cNvPr id="60419" name="Content Placeholder 2"/>
          <p:cNvSpPr>
            <a:spLocks noGrp="1"/>
          </p:cNvSpPr>
          <p:nvPr>
            <p:ph idx="4294967295"/>
          </p:nvPr>
        </p:nvSpPr>
        <p:spPr>
          <a:xfrm>
            <a:off x="671513" y="1809963"/>
            <a:ext cx="7994650" cy="3546475"/>
          </a:xfrm>
        </p:spPr>
        <p:txBody>
          <a:bodyPr/>
          <a:lstStyle/>
          <a:p>
            <a:pPr marL="0" indent="0">
              <a:buFontTx/>
              <a:buNone/>
            </a:pPr>
            <a:r>
              <a:rPr lang="nl-NL" altLang="nl-NL" sz="2000" dirty="0" smtClean="0"/>
              <a:t>An </a:t>
            </a:r>
            <a:r>
              <a:rPr lang="nl-NL" altLang="nl-NL" sz="2000" dirty="0" err="1" smtClean="0"/>
              <a:t>honours</a:t>
            </a:r>
            <a:r>
              <a:rPr lang="nl-NL" altLang="nl-NL" sz="2000" dirty="0" smtClean="0"/>
              <a:t> track is a special program of 30 ECTS </a:t>
            </a:r>
            <a:r>
              <a:rPr lang="nl-NL" altLang="nl-NL" sz="2000" dirty="0" err="1" smtClean="0"/>
              <a:t>integrated</a:t>
            </a:r>
            <a:endParaRPr lang="nl-NL" altLang="nl-NL" sz="2000" dirty="0" smtClean="0"/>
          </a:p>
          <a:p>
            <a:pPr marL="0" indent="0">
              <a:spcBef>
                <a:spcPct val="0"/>
              </a:spcBef>
              <a:buFontTx/>
              <a:buNone/>
            </a:pPr>
            <a:r>
              <a:rPr lang="nl-NL" altLang="nl-NL" sz="2000" dirty="0" smtClean="0"/>
              <a:t> </a:t>
            </a:r>
            <a:r>
              <a:rPr lang="nl-NL" altLang="nl-NL" sz="2000" dirty="0" err="1" smtClean="0"/>
              <a:t>with</a:t>
            </a:r>
            <a:r>
              <a:rPr lang="nl-NL" altLang="nl-NL" sz="2000" dirty="0" smtClean="0"/>
              <a:t> the MSc Program, </a:t>
            </a:r>
            <a:r>
              <a:rPr lang="nl-NL" altLang="nl-NL" sz="2000" dirty="0" err="1" smtClean="0"/>
              <a:t>for</a:t>
            </a:r>
            <a:r>
              <a:rPr lang="nl-NL" altLang="nl-NL" sz="2000" dirty="0" smtClean="0"/>
              <a:t> </a:t>
            </a:r>
            <a:r>
              <a:rPr lang="nl-NL" altLang="nl-NL" sz="2000" dirty="0" err="1" smtClean="0"/>
              <a:t>selected</a:t>
            </a:r>
            <a:r>
              <a:rPr lang="nl-NL" altLang="nl-NL" sz="2000" dirty="0" smtClean="0"/>
              <a:t> excellent </a:t>
            </a:r>
            <a:r>
              <a:rPr lang="nl-NL" altLang="nl-NL" sz="2000" dirty="0" err="1" smtClean="0"/>
              <a:t>and</a:t>
            </a:r>
            <a:endParaRPr lang="nl-NL" altLang="nl-NL" sz="2000" dirty="0" smtClean="0"/>
          </a:p>
          <a:p>
            <a:pPr marL="0" indent="0">
              <a:spcBef>
                <a:spcPct val="0"/>
              </a:spcBef>
              <a:buFontTx/>
              <a:buNone/>
            </a:pPr>
            <a:r>
              <a:rPr lang="nl-NL" altLang="nl-NL" sz="2000" dirty="0" smtClean="0"/>
              <a:t> </a:t>
            </a:r>
            <a:r>
              <a:rPr lang="nl-NL" altLang="nl-NL" sz="2000" dirty="0" err="1" smtClean="0"/>
              <a:t>ambitious</a:t>
            </a:r>
            <a:r>
              <a:rPr lang="nl-NL" altLang="nl-NL" sz="2000" dirty="0" smtClean="0"/>
              <a:t> </a:t>
            </a:r>
            <a:r>
              <a:rPr lang="nl-NL" altLang="nl-NL" sz="2000" dirty="0" err="1" smtClean="0"/>
              <a:t>students</a:t>
            </a:r>
            <a:endParaRPr lang="nl-NL" altLang="nl-NL" sz="2000" dirty="0" smtClean="0"/>
          </a:p>
          <a:p>
            <a:pPr marL="0" indent="0">
              <a:buClr>
                <a:schemeClr val="tx1"/>
              </a:buClr>
              <a:buFontTx/>
              <a:buNone/>
            </a:pPr>
            <a:endParaRPr lang="nl-NL" altLang="nl-NL" sz="600" dirty="0" smtClean="0"/>
          </a:p>
          <a:p>
            <a:pPr marL="0" indent="0">
              <a:buClr>
                <a:schemeClr val="tx1"/>
              </a:buClr>
              <a:buFontTx/>
              <a:buNone/>
            </a:pPr>
            <a:r>
              <a:rPr lang="nl-NL" altLang="nl-NL" sz="2400" dirty="0" smtClean="0"/>
              <a:t> The goal is </a:t>
            </a:r>
            <a:r>
              <a:rPr lang="nl-NL" altLang="nl-NL" sz="2400" dirty="0" err="1" smtClean="0"/>
              <a:t>to</a:t>
            </a:r>
            <a:r>
              <a:rPr lang="nl-NL" altLang="nl-NL" sz="2400" dirty="0" smtClean="0"/>
              <a:t> </a:t>
            </a:r>
            <a:r>
              <a:rPr lang="nl-NL" altLang="nl-NL" sz="2400" dirty="0" err="1" smtClean="0"/>
              <a:t>develop</a:t>
            </a:r>
            <a:r>
              <a:rPr lang="nl-NL" altLang="nl-NL" sz="2400" dirty="0" smtClean="0"/>
              <a:t> </a:t>
            </a:r>
            <a:r>
              <a:rPr lang="nl-NL" altLang="nl-NL" sz="2400" dirty="0" err="1" smtClean="0"/>
              <a:t>advanced</a:t>
            </a:r>
            <a:r>
              <a:rPr lang="nl-NL" altLang="nl-NL" sz="2400" dirty="0" smtClean="0"/>
              <a:t> </a:t>
            </a:r>
            <a:r>
              <a:rPr lang="nl-NL" altLang="nl-NL" sz="2400" dirty="0" err="1" smtClean="0"/>
              <a:t>capabilities</a:t>
            </a:r>
            <a:r>
              <a:rPr lang="nl-NL" altLang="nl-NL" sz="2400" dirty="0" smtClean="0"/>
              <a:t> </a:t>
            </a:r>
            <a:r>
              <a:rPr lang="nl-NL" altLang="nl-NL" sz="2400" dirty="0" err="1" smtClean="0"/>
              <a:t>for</a:t>
            </a:r>
            <a:r>
              <a:rPr lang="nl-NL" altLang="nl-NL" sz="2400" dirty="0" smtClean="0"/>
              <a:t>:</a:t>
            </a:r>
          </a:p>
          <a:p>
            <a:pPr lvl="1">
              <a:spcBef>
                <a:spcPct val="0"/>
              </a:spcBef>
              <a:buFont typeface="Wingdings" panose="05000000000000000000" pitchFamily="2" charset="2"/>
              <a:buChar char="ü"/>
            </a:pPr>
            <a:r>
              <a:rPr lang="nl-NL" altLang="nl-NL" sz="2400" b="0" dirty="0" smtClean="0"/>
              <a:t>Design in Industrial Engineering</a:t>
            </a:r>
          </a:p>
          <a:p>
            <a:pPr lvl="1">
              <a:spcBef>
                <a:spcPct val="0"/>
              </a:spcBef>
              <a:buFont typeface="Wingdings" panose="05000000000000000000" pitchFamily="2" charset="2"/>
              <a:buChar char="ü"/>
            </a:pPr>
            <a:r>
              <a:rPr lang="nl-NL" altLang="nl-NL" sz="2400" b="0" dirty="0" smtClean="0"/>
              <a:t>Research in Industrial Engineering</a:t>
            </a:r>
          </a:p>
          <a:p>
            <a:pPr marL="0" indent="0">
              <a:spcBef>
                <a:spcPct val="0"/>
              </a:spcBef>
              <a:buClrTx/>
              <a:buFontTx/>
              <a:buNone/>
            </a:pPr>
            <a:endParaRPr lang="nl-NL" altLang="nl-NL" sz="400" dirty="0" smtClean="0"/>
          </a:p>
          <a:p>
            <a:pPr marL="0" indent="0">
              <a:spcBef>
                <a:spcPct val="0"/>
              </a:spcBef>
              <a:buClrTx/>
              <a:buFontTx/>
              <a:buNone/>
            </a:pPr>
            <a:r>
              <a:rPr lang="nl-NL" altLang="nl-NL" sz="2400" dirty="0" err="1" smtClean="0"/>
              <a:t>To</a:t>
            </a:r>
            <a:r>
              <a:rPr lang="nl-NL" altLang="nl-NL" sz="2400" dirty="0" smtClean="0"/>
              <a:t> </a:t>
            </a:r>
            <a:r>
              <a:rPr lang="nl-NL" altLang="nl-NL" sz="2400" dirty="0" err="1" smtClean="0"/>
              <a:t>facilitate</a:t>
            </a:r>
            <a:r>
              <a:rPr lang="nl-NL" altLang="nl-NL" sz="2400" dirty="0" smtClean="0"/>
              <a:t> </a:t>
            </a:r>
            <a:r>
              <a:rPr lang="nl-NL" altLang="nl-NL" sz="2400" dirty="0" err="1" smtClean="0"/>
              <a:t>better</a:t>
            </a:r>
            <a:r>
              <a:rPr lang="nl-NL" altLang="nl-NL" sz="2400" dirty="0" smtClean="0"/>
              <a:t> </a:t>
            </a:r>
            <a:r>
              <a:rPr lang="nl-NL" altLang="nl-NL" sz="2400" dirty="0" err="1" smtClean="0"/>
              <a:t>entrance</a:t>
            </a:r>
            <a:r>
              <a:rPr lang="nl-NL" altLang="nl-NL" sz="2400" dirty="0" smtClean="0"/>
              <a:t> </a:t>
            </a:r>
            <a:r>
              <a:rPr lang="nl-NL" altLang="nl-NL" sz="2400" dirty="0" err="1" smtClean="0"/>
              <a:t>into</a:t>
            </a:r>
            <a:r>
              <a:rPr lang="nl-NL" altLang="nl-NL" sz="2400" dirty="0" smtClean="0"/>
              <a:t>:</a:t>
            </a:r>
          </a:p>
          <a:p>
            <a:pPr lvl="1">
              <a:buFont typeface="Wingdings" panose="05000000000000000000" pitchFamily="2" charset="2"/>
              <a:buChar char="ü"/>
            </a:pPr>
            <a:r>
              <a:rPr lang="nl-NL" altLang="nl-NL" sz="2400" b="0" dirty="0" smtClean="0"/>
              <a:t> The PDEng Program </a:t>
            </a:r>
            <a:r>
              <a:rPr lang="nl-NL" altLang="nl-NL" sz="2400" b="0" dirty="0" err="1" smtClean="0"/>
              <a:t>for</a:t>
            </a:r>
            <a:r>
              <a:rPr lang="nl-NL" altLang="nl-NL" sz="2400" b="0" dirty="0" smtClean="0"/>
              <a:t> designers</a:t>
            </a:r>
          </a:p>
          <a:p>
            <a:pPr lvl="1">
              <a:spcBef>
                <a:spcPct val="0"/>
              </a:spcBef>
              <a:buFont typeface="Wingdings" panose="05000000000000000000" pitchFamily="2" charset="2"/>
              <a:buChar char="ü"/>
            </a:pPr>
            <a:r>
              <a:rPr lang="nl-NL" altLang="nl-NL" sz="2400" b="0" dirty="0" smtClean="0"/>
              <a:t> The PhD Program </a:t>
            </a:r>
            <a:r>
              <a:rPr lang="nl-NL" altLang="nl-NL" sz="2400" b="0" dirty="0" err="1" smtClean="0"/>
              <a:t>for</a:t>
            </a:r>
            <a:r>
              <a:rPr lang="nl-NL" altLang="nl-NL" sz="2400" b="0" dirty="0" smtClean="0"/>
              <a:t> </a:t>
            </a:r>
            <a:r>
              <a:rPr lang="nl-NL" altLang="nl-NL" sz="2400" b="0" dirty="0" err="1" smtClean="0"/>
              <a:t>researchers</a:t>
            </a:r>
            <a:r>
              <a:rPr lang="nl-NL" altLang="nl-NL" sz="2400" b="0" dirty="0" smtClean="0"/>
              <a:t> </a:t>
            </a:r>
          </a:p>
        </p:txBody>
      </p:sp>
      <p:sp>
        <p:nvSpPr>
          <p:cNvPr id="8" name="Slide Number Placeholder 3"/>
          <p:cNvSpPr txBox="1">
            <a:spLocks noGrp="1"/>
          </p:cNvSpPr>
          <p:nvPr/>
        </p:nvSpPr>
        <p:spPr bwMode="auto">
          <a:xfrm>
            <a:off x="8316913" y="6524625"/>
            <a:ext cx="609600" cy="1873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en-US" sz="1000" b="1">
                <a:solidFill>
                  <a:schemeClr val="tx2"/>
                </a:solidFill>
              </a:rPr>
              <a:t>PAGE </a:t>
            </a:r>
            <a:fld id="{04B7B250-87EF-4557-A320-2AAB5E7459EA}" type="slidenum">
              <a:rPr lang="nl-NL" altLang="en-US" sz="1000" b="1">
                <a:solidFill>
                  <a:schemeClr val="tx2"/>
                </a:solidFill>
              </a:rPr>
              <a:pPr eaLnBrk="1" hangingPunct="1"/>
              <a:t>33</a:t>
            </a:fld>
            <a:endParaRPr lang="nl-NL" altLang="en-US" sz="1000" b="1">
              <a:solidFill>
                <a:schemeClr val="tx2"/>
              </a:solidFill>
            </a:endParaRPr>
          </a:p>
        </p:txBody>
      </p:sp>
      <p:sp>
        <p:nvSpPr>
          <p:cNvPr id="6" name="Rectangle 5"/>
          <p:cNvSpPr/>
          <p:nvPr/>
        </p:nvSpPr>
        <p:spPr>
          <a:xfrm>
            <a:off x="468313" y="1676613"/>
            <a:ext cx="7991475" cy="416859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
          <p:cNvSpPr txBox="1">
            <a:spLocks noChangeArrowheads="1"/>
          </p:cNvSpPr>
          <p:nvPr/>
        </p:nvSpPr>
        <p:spPr bwMode="auto">
          <a:xfrm>
            <a:off x="1030288" y="207963"/>
            <a:ext cx="7129462"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spcBef>
                <a:spcPct val="20000"/>
              </a:spcBef>
              <a:buClr>
                <a:schemeClr val="accent1"/>
              </a:buClr>
              <a:buChar char="•"/>
              <a:defRPr sz="2400" b="1">
                <a:solidFill>
                  <a:schemeClr val="tx1"/>
                </a:solidFill>
                <a:latin typeface="Arial" panose="020B0604020202020204" pitchFamily="34" charset="0"/>
              </a:defRPr>
            </a:lvl1pPr>
            <a:lvl2pPr marL="534988" indent="-265113">
              <a:spcBef>
                <a:spcPct val="20000"/>
              </a:spcBef>
              <a:buClr>
                <a:schemeClr val="tx1"/>
              </a:buClr>
              <a:buChar char="•"/>
              <a:defRPr sz="2200" b="1">
                <a:solidFill>
                  <a:schemeClr val="tx1"/>
                </a:solidFill>
                <a:latin typeface="Arial" panose="020B0604020202020204" pitchFamily="34" charset="0"/>
              </a:defRPr>
            </a:lvl2pPr>
            <a:lvl3pPr marL="814388"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069975" indent="-25400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1349375" indent="-277813">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18065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2637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27209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178175" indent="-277813" fontAlgn="base">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a:spcBef>
                <a:spcPct val="0"/>
              </a:spcBef>
              <a:buClrTx/>
              <a:buFontTx/>
              <a:buNone/>
            </a:pPr>
            <a:r>
              <a:rPr lang="nl-NL" altLang="nl-NL" sz="4000" dirty="0"/>
              <a:t> </a:t>
            </a:r>
            <a:r>
              <a:rPr lang="nl-NL" altLang="nl-NL" sz="4400" dirty="0" smtClean="0">
                <a:solidFill>
                  <a:schemeClr val="tx2"/>
                </a:solidFill>
              </a:rPr>
              <a:t>MSc </a:t>
            </a:r>
            <a:r>
              <a:rPr lang="nl-NL" altLang="nl-NL" sz="4400" dirty="0" err="1" smtClean="0">
                <a:solidFill>
                  <a:schemeClr val="tx2"/>
                </a:solidFill>
              </a:rPr>
              <a:t>Honours</a:t>
            </a:r>
            <a:r>
              <a:rPr lang="nl-NL" altLang="nl-NL" sz="4400" dirty="0" smtClean="0">
                <a:solidFill>
                  <a:schemeClr val="tx2"/>
                </a:solidFill>
              </a:rPr>
              <a:t> Tracks</a:t>
            </a:r>
            <a:endParaRPr lang="en-US" altLang="nl-NL" sz="4400" dirty="0">
              <a:solidFill>
                <a:schemeClr val="tx2"/>
              </a:solidFill>
            </a:endParaRPr>
          </a:p>
        </p:txBody>
      </p:sp>
    </p:spTree>
    <p:extLst>
      <p:ext uri="{BB962C8B-B14F-4D97-AF65-F5344CB8AC3E}">
        <p14:creationId xmlns:p14="http://schemas.microsoft.com/office/powerpoint/2010/main" val="5357147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z="4000" dirty="0" smtClean="0"/>
              <a:t>TU/e TBdk: </a:t>
            </a:r>
            <a:r>
              <a:rPr lang="en-US" altLang="en-US" sz="4000" dirty="0" err="1" smtClean="0"/>
              <a:t>hoge</a:t>
            </a:r>
            <a:r>
              <a:rPr lang="en-US" altLang="en-US" sz="4000" dirty="0" smtClean="0"/>
              <a:t> </a:t>
            </a:r>
            <a:r>
              <a:rPr lang="en-US" altLang="en-US" sz="4000" dirty="0" err="1" smtClean="0"/>
              <a:t>kwaliteit</a:t>
            </a:r>
            <a:endParaRPr lang="en-US" altLang="en-US" sz="4000" dirty="0" smtClean="0"/>
          </a:p>
        </p:txBody>
      </p:sp>
      <p:sp>
        <p:nvSpPr>
          <p:cNvPr id="45059" name="Rectangle 3"/>
          <p:cNvSpPr txBox="1">
            <a:spLocks noChangeArrowheads="1"/>
          </p:cNvSpPr>
          <p:nvPr/>
        </p:nvSpPr>
        <p:spPr bwMode="auto">
          <a:xfrm>
            <a:off x="611188" y="1600200"/>
            <a:ext cx="7993062" cy="413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eaLnBrk="0" hangingPunct="0">
              <a:spcBef>
                <a:spcPct val="20000"/>
              </a:spcBef>
              <a:buClr>
                <a:schemeClr val="accent1"/>
              </a:buClr>
              <a:buChar char="•"/>
              <a:defRPr sz="2400" b="1">
                <a:solidFill>
                  <a:schemeClr val="tx1"/>
                </a:solidFill>
                <a:latin typeface="Arial" panose="020B0604020202020204" pitchFamily="34" charset="0"/>
              </a:defRPr>
            </a:lvl1pPr>
            <a:lvl2pPr marL="742950" indent="-285750" eaLnBrk="0" hangingPunct="0">
              <a:spcBef>
                <a:spcPct val="20000"/>
              </a:spcBef>
              <a:buClr>
                <a:schemeClr val="tx1"/>
              </a:buClr>
              <a:buChar char="•"/>
              <a:defRPr sz="2200" b="1">
                <a:solidFill>
                  <a:schemeClr val="tx1"/>
                </a:solidFill>
                <a:latin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22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sz="2200" b="1">
                <a:solidFill>
                  <a:schemeClr val="tx1"/>
                </a:solidFill>
                <a:latin typeface="Arial" panose="020B0604020202020204" pitchFamily="34" charset="0"/>
              </a:defRPr>
            </a:lvl9pPr>
          </a:lstStyle>
          <a:p>
            <a:pPr eaLnBrk="1" hangingPunct="1">
              <a:lnSpc>
                <a:spcPct val="90000"/>
              </a:lnSpc>
              <a:buFontTx/>
              <a:buNone/>
            </a:pPr>
            <a:r>
              <a:rPr lang="nl-NL" altLang="en-US" sz="2000" b="0" dirty="0"/>
              <a:t>De TU/e heeft de </a:t>
            </a:r>
            <a:r>
              <a:rPr lang="nl-NL" altLang="en-US" sz="2000" dirty="0"/>
              <a:t>beste opleiding Technische Bedrijfskunde</a:t>
            </a:r>
          </a:p>
          <a:p>
            <a:pPr eaLnBrk="1" hangingPunct="1">
              <a:lnSpc>
                <a:spcPct val="90000"/>
              </a:lnSpc>
              <a:buFontTx/>
              <a:buNone/>
            </a:pPr>
            <a:r>
              <a:rPr lang="nl-NL" altLang="en-US" sz="2000" b="0" dirty="0"/>
              <a:t>(Keuzegids </a:t>
            </a:r>
            <a:r>
              <a:rPr lang="nl-NL" altLang="en-US" sz="2000" b="0" dirty="0" smtClean="0"/>
              <a:t>Universiteiten </a:t>
            </a:r>
            <a:r>
              <a:rPr lang="nl-NL" altLang="en-US" sz="2000" b="0" dirty="0"/>
              <a:t>2015 en </a:t>
            </a:r>
            <a:r>
              <a:rPr lang="nl-NL" altLang="en-US" sz="2000" b="0" dirty="0" smtClean="0"/>
              <a:t>Elsevier </a:t>
            </a:r>
            <a:r>
              <a:rPr lang="nl-NL" altLang="en-US" sz="2000" b="0" dirty="0"/>
              <a:t>2014)</a:t>
            </a:r>
            <a:br>
              <a:rPr lang="nl-NL" altLang="en-US" sz="2000" b="0" dirty="0"/>
            </a:br>
            <a:endParaRPr lang="nl-NL" altLang="en-US" sz="2000" b="0" dirty="0"/>
          </a:p>
          <a:p>
            <a:pPr eaLnBrk="1" hangingPunct="1">
              <a:lnSpc>
                <a:spcPct val="90000"/>
              </a:lnSpc>
              <a:buNone/>
            </a:pPr>
            <a:r>
              <a:rPr lang="nl-NL" altLang="en-US" sz="2000" b="0" dirty="0" smtClean="0"/>
              <a:t>Ook OML en IM </a:t>
            </a:r>
            <a:r>
              <a:rPr lang="nl-NL" altLang="en-US" sz="2000" dirty="0" smtClean="0"/>
              <a:t>hoogste </a:t>
            </a:r>
            <a:r>
              <a:rPr lang="nl-NL" altLang="en-US" sz="2000" dirty="0" err="1" smtClean="0"/>
              <a:t>rankings</a:t>
            </a:r>
            <a:endParaRPr lang="nl-NL" altLang="en-US" sz="2000" b="0" dirty="0" smtClean="0"/>
          </a:p>
          <a:p>
            <a:pPr eaLnBrk="1" hangingPunct="1">
              <a:lnSpc>
                <a:spcPct val="90000"/>
              </a:lnSpc>
              <a:buFontTx/>
              <a:buNone/>
            </a:pPr>
            <a:endParaRPr lang="en-US" altLang="en-US" sz="2000" b="0" dirty="0" smtClean="0">
              <a:solidFill>
                <a:srgbClr val="101073"/>
              </a:solidFill>
            </a:endParaRPr>
          </a:p>
          <a:p>
            <a:pPr eaLnBrk="1" hangingPunct="1">
              <a:lnSpc>
                <a:spcPct val="90000"/>
              </a:lnSpc>
              <a:buFontTx/>
              <a:buNone/>
            </a:pPr>
            <a:endParaRPr lang="en-US" altLang="en-US" sz="2000" b="0" dirty="0">
              <a:solidFill>
                <a:srgbClr val="101073"/>
              </a:solidFill>
            </a:endParaRPr>
          </a:p>
          <a:p>
            <a:pPr eaLnBrk="1" hangingPunct="1">
              <a:lnSpc>
                <a:spcPct val="90000"/>
              </a:lnSpc>
              <a:buFontTx/>
              <a:buNone/>
            </a:pPr>
            <a:endParaRPr lang="en-US" altLang="en-US" sz="2000" b="0" dirty="0" smtClean="0">
              <a:solidFill>
                <a:srgbClr val="101073"/>
              </a:solidFill>
            </a:endParaRPr>
          </a:p>
          <a:p>
            <a:pPr eaLnBrk="1" hangingPunct="1">
              <a:lnSpc>
                <a:spcPct val="90000"/>
              </a:lnSpc>
              <a:buFontTx/>
              <a:buNone/>
            </a:pPr>
            <a:endParaRPr lang="nl-NL" altLang="en-US" sz="2000" b="0" dirty="0" smtClean="0">
              <a:solidFill>
                <a:srgbClr val="101073"/>
              </a:solidFill>
            </a:endParaRPr>
          </a:p>
          <a:p>
            <a:pPr eaLnBrk="1" hangingPunct="1">
              <a:lnSpc>
                <a:spcPct val="90000"/>
              </a:lnSpc>
              <a:buFontTx/>
              <a:buNone/>
            </a:pPr>
            <a:r>
              <a:rPr lang="nl-NL" altLang="en-US" sz="2000" b="0" dirty="0" smtClean="0">
                <a:solidFill>
                  <a:srgbClr val="101073"/>
                </a:solidFill>
              </a:rPr>
              <a:t>De </a:t>
            </a:r>
            <a:r>
              <a:rPr lang="nl-NL" altLang="en-US" sz="2000" b="0" dirty="0">
                <a:solidFill>
                  <a:srgbClr val="101073"/>
                </a:solidFill>
              </a:rPr>
              <a:t>TU/e is de </a:t>
            </a:r>
            <a:r>
              <a:rPr lang="nl-NL" altLang="en-US" sz="2000" dirty="0">
                <a:solidFill>
                  <a:srgbClr val="101073"/>
                </a:solidFill>
              </a:rPr>
              <a:t>beste (Technische) Universiteit in Nederland </a:t>
            </a:r>
          </a:p>
          <a:p>
            <a:pPr eaLnBrk="1" hangingPunct="1">
              <a:lnSpc>
                <a:spcPct val="90000"/>
              </a:lnSpc>
              <a:spcBef>
                <a:spcPct val="0"/>
              </a:spcBef>
              <a:buClr>
                <a:srgbClr val="00AEEF"/>
              </a:buClr>
              <a:buFontTx/>
              <a:buNone/>
            </a:pPr>
            <a:r>
              <a:rPr lang="nl-NL" altLang="en-US" sz="2000" b="0" dirty="0">
                <a:solidFill>
                  <a:srgbClr val="101073"/>
                </a:solidFill>
              </a:rPr>
              <a:t>(</a:t>
            </a:r>
            <a:r>
              <a:rPr lang="nl-NL" altLang="en-US" sz="2000" b="0" dirty="0"/>
              <a:t>Keuzegids Universiteiten, 2015 en Elsevier, 2014</a:t>
            </a:r>
            <a:r>
              <a:rPr lang="nl-NL" altLang="en-US" sz="2000" b="0" dirty="0">
                <a:solidFill>
                  <a:srgbClr val="101073"/>
                </a:solidFill>
              </a:rPr>
              <a:t>)</a:t>
            </a:r>
          </a:p>
          <a:p>
            <a:pPr eaLnBrk="1" hangingPunct="1">
              <a:lnSpc>
                <a:spcPct val="90000"/>
              </a:lnSpc>
              <a:spcBef>
                <a:spcPct val="0"/>
              </a:spcBef>
              <a:buClr>
                <a:srgbClr val="00AEEF"/>
              </a:buClr>
              <a:buFontTx/>
              <a:buNone/>
            </a:pPr>
            <a:endParaRPr lang="en-US" altLang="en-US" sz="2000" b="0" dirty="0">
              <a:solidFill>
                <a:srgbClr val="101073"/>
              </a:solidFill>
            </a:endParaRPr>
          </a:p>
          <a:p>
            <a:pPr eaLnBrk="1" hangingPunct="1">
              <a:lnSpc>
                <a:spcPct val="90000"/>
              </a:lnSpc>
              <a:buFontTx/>
              <a:buNone/>
            </a:pPr>
            <a:endParaRPr lang="en-US" altLang="en-US" sz="2000" b="0" dirty="0" smtClean="0"/>
          </a:p>
          <a:p>
            <a:pPr eaLnBrk="1" hangingPunct="1">
              <a:lnSpc>
                <a:spcPct val="90000"/>
              </a:lnSpc>
              <a:buFontTx/>
              <a:buNone/>
            </a:pPr>
            <a:endParaRPr lang="en-US" altLang="en-US" sz="2000" b="0" dirty="0"/>
          </a:p>
        </p:txBody>
      </p:sp>
      <p:pic>
        <p:nvPicPr>
          <p:cNvPr id="4506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7371" y="1992830"/>
            <a:ext cx="937191" cy="13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http://www.keuzegids.org/img/kwaliteitszegel/uni15_bestetech.png"/>
          <p:cNvPicPr/>
          <p:nvPr/>
        </p:nvPicPr>
        <p:blipFill>
          <a:blip r:embed="rId4">
            <a:extLst>
              <a:ext uri="{28A0092B-C50C-407E-A947-70E740481C1C}">
                <a14:useLocalDpi xmlns:a14="http://schemas.microsoft.com/office/drawing/2010/main" val="0"/>
              </a:ext>
            </a:extLst>
          </a:blip>
          <a:srcRect/>
          <a:stretch>
            <a:fillRect/>
          </a:stretch>
        </p:blipFill>
        <p:spPr bwMode="auto">
          <a:xfrm>
            <a:off x="3521614" y="5037024"/>
            <a:ext cx="1216762" cy="1163751"/>
          </a:xfrm>
          <a:prstGeom prst="rect">
            <a:avLst/>
          </a:prstGeom>
          <a:noFill/>
          <a:ln>
            <a:noFill/>
          </a:ln>
        </p:spPr>
      </p:pic>
    </p:spTree>
    <p:extLst>
      <p:ext uri="{BB962C8B-B14F-4D97-AF65-F5344CB8AC3E}">
        <p14:creationId xmlns:p14="http://schemas.microsoft.com/office/powerpoint/2010/main" val="3427383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ue transparant">
  <a:themeElements>
    <a:clrScheme name="Blue transparant 1">
      <a:dk1>
        <a:srgbClr val="101073"/>
      </a:dk1>
      <a:lt1>
        <a:srgbClr val="0066CC"/>
      </a:lt1>
      <a:dk2>
        <a:srgbClr val="FFFFFF"/>
      </a:dk2>
      <a:lt2>
        <a:srgbClr val="FF9A00"/>
      </a:lt2>
      <a:accent1>
        <a:srgbClr val="00AEEF"/>
      </a:accent1>
      <a:accent2>
        <a:srgbClr val="D6004A"/>
      </a:accent2>
      <a:accent3>
        <a:srgbClr val="AAB8E2"/>
      </a:accent3>
      <a:accent4>
        <a:srgbClr val="0C0C61"/>
      </a:accent4>
      <a:accent5>
        <a:srgbClr val="AAD3F6"/>
      </a:accent5>
      <a:accent6>
        <a:srgbClr val="C20042"/>
      </a:accent6>
      <a:hlink>
        <a:srgbClr val="AD20AD"/>
      </a:hlink>
      <a:folHlink>
        <a:srgbClr val="7FC241"/>
      </a:folHlink>
    </a:clrScheme>
    <a:fontScheme name="Blue transpara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ue transparant 1">
        <a:dk1>
          <a:srgbClr val="101073"/>
        </a:dk1>
        <a:lt1>
          <a:srgbClr val="0066CC"/>
        </a:lt1>
        <a:dk2>
          <a:srgbClr val="FFFFFF"/>
        </a:dk2>
        <a:lt2>
          <a:srgbClr val="FF9A00"/>
        </a:lt2>
        <a:accent1>
          <a:srgbClr val="00AEEF"/>
        </a:accent1>
        <a:accent2>
          <a:srgbClr val="D6004A"/>
        </a:accent2>
        <a:accent3>
          <a:srgbClr val="AAB8E2"/>
        </a:accent3>
        <a:accent4>
          <a:srgbClr val="0C0C61"/>
        </a:accent4>
        <a:accent5>
          <a:srgbClr val="AAD3F6"/>
        </a:accent5>
        <a:accent6>
          <a:srgbClr val="C20042"/>
        </a:accent6>
        <a:hlink>
          <a:srgbClr val="AD20AD"/>
        </a:hlink>
        <a:folHlink>
          <a:srgbClr val="7FC24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1892</Words>
  <Application>Microsoft Office PowerPoint</Application>
  <PresentationFormat>On-screen Show (4:3)</PresentationFormat>
  <Paragraphs>328</Paragraphs>
  <Slides>34</Slides>
  <Notes>13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3" baseType="lpstr">
      <vt:lpstr>SimSun</vt:lpstr>
      <vt:lpstr>Arial</vt:lpstr>
      <vt:lpstr>Calibri</vt:lpstr>
      <vt:lpstr>Kalinga</vt:lpstr>
      <vt:lpstr>Times New Roman</vt:lpstr>
      <vt:lpstr>Verdana</vt:lpstr>
      <vt:lpstr>Wingdings</vt:lpstr>
      <vt:lpstr>Blue transparant</vt:lpstr>
      <vt:lpstr>Document</vt:lpstr>
      <vt:lpstr>PowerPoint Presentation</vt:lpstr>
      <vt:lpstr>Faculteit IE&amp;IS</vt:lpstr>
      <vt:lpstr>Faculteit IE&amp;IS</vt:lpstr>
      <vt:lpstr>TU/e: Campus 2020</vt:lpstr>
      <vt:lpstr>TU/e: Campus 2020</vt:lpstr>
      <vt:lpstr>TU/e: Campus 2020</vt:lpstr>
      <vt:lpstr>TU/e: Campus 2020</vt:lpstr>
      <vt:lpstr>TU/e: Campus 2020</vt:lpstr>
      <vt:lpstr>Technische Universiteit Eindhoven</vt:lpstr>
      <vt:lpstr>Instroom Technische Bedrijfskunde</vt:lpstr>
      <vt:lpstr>Introduction: Bachelor Foundations and Master Specializations of Industrial Engineering</vt:lpstr>
      <vt:lpstr>TU/e Bachelor College</vt:lpstr>
      <vt:lpstr>Keuzevakken en -pakketten</vt:lpstr>
      <vt:lpstr>PowerPoint Presentation</vt:lpstr>
      <vt:lpstr>Coaching</vt:lpstr>
      <vt:lpstr>Actieve studenten</vt:lpstr>
      <vt:lpstr>Programma BSc TBdk</vt:lpstr>
      <vt:lpstr>Aansluitende masteropleidingen</vt:lpstr>
      <vt:lpstr>Domain MSc OML</vt:lpstr>
      <vt:lpstr>OML: different research interests </vt:lpstr>
      <vt:lpstr>MSc OML Program Structure </vt:lpstr>
      <vt:lpstr>MSc OML Tracks</vt:lpstr>
      <vt:lpstr>PowerPoint Presentation</vt:lpstr>
      <vt:lpstr>Key strengths OML</vt:lpstr>
      <vt:lpstr>PowerPoint Presentation</vt:lpstr>
      <vt:lpstr>PowerPoint Presentation</vt:lpstr>
      <vt:lpstr>PowerPoint Presentation</vt:lpstr>
      <vt:lpstr>Track Specialization Electives IE MSc IM</vt:lpstr>
      <vt:lpstr>PowerPoint Presentation</vt:lpstr>
      <vt:lpstr>Main Features IE MSc programs</vt:lpstr>
      <vt:lpstr>PowerPoint Presentation</vt:lpstr>
      <vt:lpstr>MSc Course characteristics</vt:lpstr>
      <vt:lpstr>PowerPoint Presentation</vt:lpstr>
      <vt:lpstr>TU/e TBdk: hoge kwaliteit</vt:lpstr>
    </vt:vector>
  </TitlesOfParts>
  <Company>TU/e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Geer-Rutten - Rijswijk, E. van der</dc:creator>
  <cp:lastModifiedBy>Geer-Rutten - Rijswijk, E. van der</cp:lastModifiedBy>
  <cp:revision>31</cp:revision>
  <dcterms:created xsi:type="dcterms:W3CDTF">2015-05-22T14:15:29Z</dcterms:created>
  <dcterms:modified xsi:type="dcterms:W3CDTF">2015-05-31T08:40:12Z</dcterms:modified>
</cp:coreProperties>
</file>